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8b2b75904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17a03c7af419d"/>
  </p:sldMasterIdLst>
  <p:sldIdLst>
    <p:sldId xmlns:r="http://schemas.openxmlformats.org/officeDocument/2006/relationships" id="256" r:id="R891df67e6047466e"/>
    <p:sldId xmlns:r="http://schemas.openxmlformats.org/officeDocument/2006/relationships" id="257" r:id="R444c2f50a3b2438b"/>
    <p:sldId xmlns:r="http://schemas.openxmlformats.org/officeDocument/2006/relationships" id="258" r:id="Rd9ba1bf6ddda4b34"/>
    <p:sldId xmlns:r="http://schemas.openxmlformats.org/officeDocument/2006/relationships" id="259" r:id="Rbacacfbf70134275"/>
    <p:sldId xmlns:r="http://schemas.openxmlformats.org/officeDocument/2006/relationships" id="260" r:id="Rd2ce20a03466425d"/>
    <p:sldId xmlns:r="http://schemas.openxmlformats.org/officeDocument/2006/relationships" id="261" r:id="R6939af661e6a4551"/>
    <p:sldId xmlns:r="http://schemas.openxmlformats.org/officeDocument/2006/relationships" id="262" r:id="R18a6ce4a9cf5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17a03c7af419d" /><Relationship Type="http://schemas.openxmlformats.org/officeDocument/2006/relationships/slide" Target="/ppt/slides/slide1.xml" Id="R891df67e6047466e" /><Relationship Type="http://schemas.openxmlformats.org/officeDocument/2006/relationships/slide" Target="/ppt/slides/slide2.xml" Id="R444c2f50a3b2438b" /><Relationship Type="http://schemas.openxmlformats.org/officeDocument/2006/relationships/slide" Target="/ppt/slides/slide3.xml" Id="Rd9ba1bf6ddda4b34" /><Relationship Type="http://schemas.openxmlformats.org/officeDocument/2006/relationships/slide" Target="/ppt/slides/slide4.xml" Id="Rbacacfbf70134275" /><Relationship Type="http://schemas.openxmlformats.org/officeDocument/2006/relationships/slide" Target="/ppt/slides/slide5.xml" Id="Rd2ce20a03466425d" /><Relationship Type="http://schemas.openxmlformats.org/officeDocument/2006/relationships/slide" Target="/ppt/slides/slide6.xml" Id="R6939af661e6a4551" /><Relationship Type="http://schemas.openxmlformats.org/officeDocument/2006/relationships/slide" Target="/ppt/slides/slide7.xml" Id="R18a6ce4a9cf5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cac5eb6af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f245f137e4875" /><Relationship Type="http://schemas.openxmlformats.org/officeDocument/2006/relationships/theme" Target="/ppt/slideMasters/theme/theme1.xml" Id="R07a625417dbc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f245f137e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6f9473f3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4037f9220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64bdc50af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311f5833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f4edd74f74d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64f33853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1bc860dc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EIER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ØSTERDALEN SA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ELVERUM &amp; RENA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ENGERDAL - TRYSIL SA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VESTFOLD SA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FJORD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katrine.solberg@okoraad.no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985 863 539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