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8bcfb496a44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e537c2fcc54f9c"/>
  </p:sldMasterIdLst>
  <p:sldIdLst>
    <p:sldId xmlns:r="http://schemas.openxmlformats.org/officeDocument/2006/relationships" id="256" r:id="R1ff86800804d4abc"/>
    <p:sldId xmlns:r="http://schemas.openxmlformats.org/officeDocument/2006/relationships" id="257" r:id="R1e7c36a1ef194465"/>
    <p:sldId xmlns:r="http://schemas.openxmlformats.org/officeDocument/2006/relationships" id="258" r:id="R7c7a8306b3cf4aad"/>
    <p:sldId xmlns:r="http://schemas.openxmlformats.org/officeDocument/2006/relationships" id="259" r:id="R0e0e4e06803b4f48"/>
    <p:sldId xmlns:r="http://schemas.openxmlformats.org/officeDocument/2006/relationships" id="260" r:id="R830f4ff19942422a"/>
    <p:sldId xmlns:r="http://schemas.openxmlformats.org/officeDocument/2006/relationships" id="261" r:id="R05bf20ae77e2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537c2fcc54f9c" /><Relationship Type="http://schemas.openxmlformats.org/officeDocument/2006/relationships/slide" Target="/ppt/slides/slide1.xml" Id="R1ff86800804d4abc" /><Relationship Type="http://schemas.openxmlformats.org/officeDocument/2006/relationships/slide" Target="/ppt/slides/slide2.xml" Id="R1e7c36a1ef194465" /><Relationship Type="http://schemas.openxmlformats.org/officeDocument/2006/relationships/slide" Target="/ppt/slides/slide3.xml" Id="R7c7a8306b3cf4aad" /><Relationship Type="http://schemas.openxmlformats.org/officeDocument/2006/relationships/slide" Target="/ppt/slides/slide4.xml" Id="R0e0e4e06803b4f48" /><Relationship Type="http://schemas.openxmlformats.org/officeDocument/2006/relationships/slide" Target="/ppt/slides/slide5.xml" Id="R830f4ff19942422a" /><Relationship Type="http://schemas.openxmlformats.org/officeDocument/2006/relationships/slide" Target="/ppt/slides/slide6.xml" Id="R05bf20ae77e2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486089cef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a3ba16ea747cd" /><Relationship Type="http://schemas.openxmlformats.org/officeDocument/2006/relationships/theme" Target="/ppt/slideMasters/theme/theme1.xml" Id="R63b521e6a82f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a3ba16ea747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e7f18914b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b22b73726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547f726a0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f6d20cf23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9999e6cbd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1a66e8bd4d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MJÅVANN GJENVINNINGSANLEGG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