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f8390e0fc446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be7575064f420b"/>
  </p:sldMasterIdLst>
  <p:sldIdLst>
    <p:sldId xmlns:r="http://schemas.openxmlformats.org/officeDocument/2006/relationships" id="256" r:id="Rb05b3eee30d74113"/>
    <p:sldId xmlns:r="http://schemas.openxmlformats.org/officeDocument/2006/relationships" id="257" r:id="R5bf4b40b75f04719"/>
    <p:sldId xmlns:r="http://schemas.openxmlformats.org/officeDocument/2006/relationships" id="258" r:id="R2d1cde1f5e9745cc"/>
    <p:sldId xmlns:r="http://schemas.openxmlformats.org/officeDocument/2006/relationships" id="259" r:id="Ra1c76dba2cc34207"/>
    <p:sldId xmlns:r="http://schemas.openxmlformats.org/officeDocument/2006/relationships" id="260" r:id="R30d58b9914b04ae4"/>
    <p:sldId xmlns:r="http://schemas.openxmlformats.org/officeDocument/2006/relationships" id="261" r:id="R0dc39dd4bba542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be7575064f420b" /><Relationship Type="http://schemas.openxmlformats.org/officeDocument/2006/relationships/slide" Target="/ppt/slides/slide1.xml" Id="Rb05b3eee30d74113" /><Relationship Type="http://schemas.openxmlformats.org/officeDocument/2006/relationships/slide" Target="/ppt/slides/slide2.xml" Id="R5bf4b40b75f04719" /><Relationship Type="http://schemas.openxmlformats.org/officeDocument/2006/relationships/slide" Target="/ppt/slides/slide3.xml" Id="R2d1cde1f5e9745cc" /><Relationship Type="http://schemas.openxmlformats.org/officeDocument/2006/relationships/slide" Target="/ppt/slides/slide4.xml" Id="Ra1c76dba2cc34207" /><Relationship Type="http://schemas.openxmlformats.org/officeDocument/2006/relationships/slide" Target="/ppt/slides/slide5.xml" Id="R30d58b9914b04ae4" /><Relationship Type="http://schemas.openxmlformats.org/officeDocument/2006/relationships/slide" Target="/ppt/slides/slide6.xml" Id="R0dc39dd4bba542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eafcfbade545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bcd9e16ff4d86" /><Relationship Type="http://schemas.openxmlformats.org/officeDocument/2006/relationships/theme" Target="/ppt/slideMasters/theme/theme1.xml" Id="R58f956fbecdb46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8bcd9e16ff4d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9e34485b640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9db2a13854e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31ad1fda944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d8d9fbd5b47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540b55cbd48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9a6fc42f240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MJÅVANN GJENVINNINGSANLEGG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MJÅVANN GJENVINNINGSANLEGG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MJÅVANN GJENVINNINGSANLEGG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MJÅVANN GJENVINNINGSANLEGG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MJÅVANN GJENVINNINGSANLEGG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MJÅVANN GJENVINNINGSANLEGG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FRANZEFOSS UTVIKLING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MJÅVANN GJENVINNINGSANLEGG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985 865 310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MJÅVANN GJENVINNINGSANLEGG AS</a:t>
            </a:r>
          </a:p>
        </p:txBody>
      </p:sp>
    </p:spTree>
  </p:cSld>
  <p:clrMapOvr>
    <a:masterClrMapping xmlns:a="http://schemas.openxmlformats.org/drawingml/2006/main"/>
  </p:clrMapOvr>
</p:sld>
</file>