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1befd41f3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6f8a72c2b456b"/>
  </p:sldMasterIdLst>
  <p:sldIdLst>
    <p:sldId xmlns:r="http://schemas.openxmlformats.org/officeDocument/2006/relationships" id="256" r:id="R0d0fc7e4bc9b4a47"/>
    <p:sldId xmlns:r="http://schemas.openxmlformats.org/officeDocument/2006/relationships" id="257" r:id="Rb8977b5b5fff492e"/>
    <p:sldId xmlns:r="http://schemas.openxmlformats.org/officeDocument/2006/relationships" id="258" r:id="Rbc638720491d427a"/>
    <p:sldId xmlns:r="http://schemas.openxmlformats.org/officeDocument/2006/relationships" id="259" r:id="R2c8c0a11afd8411e"/>
    <p:sldId xmlns:r="http://schemas.openxmlformats.org/officeDocument/2006/relationships" id="260" r:id="R369d9edeee084172"/>
    <p:sldId xmlns:r="http://schemas.openxmlformats.org/officeDocument/2006/relationships" id="261" r:id="Ra867fd37fa16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6f8a72c2b456b" /><Relationship Type="http://schemas.openxmlformats.org/officeDocument/2006/relationships/slide" Target="/ppt/slides/slide1.xml" Id="R0d0fc7e4bc9b4a47" /><Relationship Type="http://schemas.openxmlformats.org/officeDocument/2006/relationships/slide" Target="/ppt/slides/slide2.xml" Id="Rb8977b5b5fff492e" /><Relationship Type="http://schemas.openxmlformats.org/officeDocument/2006/relationships/slide" Target="/ppt/slides/slide3.xml" Id="Rbc638720491d427a" /><Relationship Type="http://schemas.openxmlformats.org/officeDocument/2006/relationships/slide" Target="/ppt/slides/slide4.xml" Id="R2c8c0a11afd8411e" /><Relationship Type="http://schemas.openxmlformats.org/officeDocument/2006/relationships/slide" Target="/ppt/slides/slide5.xml" Id="R369d9edeee084172" /><Relationship Type="http://schemas.openxmlformats.org/officeDocument/2006/relationships/slide" Target="/ppt/slides/slide6.xml" Id="Ra867fd37fa16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6fccaab63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b785472af45c2" /><Relationship Type="http://schemas.openxmlformats.org/officeDocument/2006/relationships/theme" Target="/ppt/slideMasters/theme/theme1.xml" Id="Reb67fe6b9638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3b785472af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02f015a58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57ce2d9e1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130431632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522f11af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102f3cab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a9e8751f6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Langeneset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6096 Runde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jostein.runde@online.no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985 865 655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 AS</a:t>
            </a:r>
          </a:p>
        </p:txBody>
      </p:sp>
    </p:spTree>
  </p:cSld>
  <p:clrMapOvr>
    <a:masterClrMapping xmlns:a="http://schemas.openxmlformats.org/drawingml/2006/main"/>
  </p:clrMapOvr>
</p:sld>
</file>