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0f766bd8a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ad1a3caf14810"/>
  </p:sldMasterIdLst>
  <p:sldIdLst>
    <p:sldId xmlns:r="http://schemas.openxmlformats.org/officeDocument/2006/relationships" id="256" r:id="R61e6fef460be47f5"/>
    <p:sldId xmlns:r="http://schemas.openxmlformats.org/officeDocument/2006/relationships" id="257" r:id="R92d6aafffc174d86"/>
    <p:sldId xmlns:r="http://schemas.openxmlformats.org/officeDocument/2006/relationships" id="258" r:id="R77eaef0e766c432e"/>
    <p:sldId xmlns:r="http://schemas.openxmlformats.org/officeDocument/2006/relationships" id="259" r:id="R890a9a24664140df"/>
    <p:sldId xmlns:r="http://schemas.openxmlformats.org/officeDocument/2006/relationships" id="260" r:id="Rf376699ffae04791"/>
    <p:sldId xmlns:r="http://schemas.openxmlformats.org/officeDocument/2006/relationships" id="261" r:id="Rb5807e120a224056"/>
    <p:sldId xmlns:r="http://schemas.openxmlformats.org/officeDocument/2006/relationships" id="262" r:id="Rd5f55add5328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ad1a3caf14810" /><Relationship Type="http://schemas.openxmlformats.org/officeDocument/2006/relationships/slide" Target="/ppt/slides/slide1.xml" Id="R61e6fef460be47f5" /><Relationship Type="http://schemas.openxmlformats.org/officeDocument/2006/relationships/slide" Target="/ppt/slides/slide2.xml" Id="R92d6aafffc174d86" /><Relationship Type="http://schemas.openxmlformats.org/officeDocument/2006/relationships/slide" Target="/ppt/slides/slide3.xml" Id="R77eaef0e766c432e" /><Relationship Type="http://schemas.openxmlformats.org/officeDocument/2006/relationships/slide" Target="/ppt/slides/slide4.xml" Id="R890a9a24664140df" /><Relationship Type="http://schemas.openxmlformats.org/officeDocument/2006/relationships/slide" Target="/ppt/slides/slide5.xml" Id="Rf376699ffae04791" /><Relationship Type="http://schemas.openxmlformats.org/officeDocument/2006/relationships/slide" Target="/ppt/slides/slide6.xml" Id="Rb5807e120a224056" /><Relationship Type="http://schemas.openxmlformats.org/officeDocument/2006/relationships/slide" Target="/ppt/slides/slide7.xml" Id="Rd5f55add5328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bff006194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9830bcf184a22" /><Relationship Type="http://schemas.openxmlformats.org/officeDocument/2006/relationships/theme" Target="/ppt/slideMasters/theme/theme1.xml" Id="Ra15f5d5760a9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9830bcf18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f00894ca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29624f60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bf36ff99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953bea58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5ea9157a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8000329d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a67ffc7d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 AS ble etablert [år] og holder til i Runde.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RUNDE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Langeneset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6096 Runde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jostein.runde@online.no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