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d1daaa20046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d1c5d50ef9437f"/>
  </p:sldMasterIdLst>
  <p:sldIdLst>
    <p:sldId xmlns:r="http://schemas.openxmlformats.org/officeDocument/2006/relationships" id="256" r:id="R8160677285084ca2"/>
    <p:sldId xmlns:r="http://schemas.openxmlformats.org/officeDocument/2006/relationships" id="257" r:id="R69545a52d57f4545"/>
    <p:sldId xmlns:r="http://schemas.openxmlformats.org/officeDocument/2006/relationships" id="258" r:id="Re90dafe74dde4d5e"/>
    <p:sldId xmlns:r="http://schemas.openxmlformats.org/officeDocument/2006/relationships" id="259" r:id="Re7b55a1a87f54466"/>
    <p:sldId xmlns:r="http://schemas.openxmlformats.org/officeDocument/2006/relationships" id="260" r:id="Rb9a60273ca4c40cd"/>
    <p:sldId xmlns:r="http://schemas.openxmlformats.org/officeDocument/2006/relationships" id="261" r:id="R052625eefacf47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1c5d50ef9437f" /><Relationship Type="http://schemas.openxmlformats.org/officeDocument/2006/relationships/slide" Target="/ppt/slides/slide1.xml" Id="R8160677285084ca2" /><Relationship Type="http://schemas.openxmlformats.org/officeDocument/2006/relationships/slide" Target="/ppt/slides/slide2.xml" Id="R69545a52d57f4545" /><Relationship Type="http://schemas.openxmlformats.org/officeDocument/2006/relationships/slide" Target="/ppt/slides/slide3.xml" Id="Re90dafe74dde4d5e" /><Relationship Type="http://schemas.openxmlformats.org/officeDocument/2006/relationships/slide" Target="/ppt/slides/slide4.xml" Id="Re7b55a1a87f54466" /><Relationship Type="http://schemas.openxmlformats.org/officeDocument/2006/relationships/slide" Target="/ppt/slides/slide5.xml" Id="Rb9a60273ca4c40cd" /><Relationship Type="http://schemas.openxmlformats.org/officeDocument/2006/relationships/slide" Target="/ppt/slides/slide6.xml" Id="R052625eefacf47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134d682f94f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8bc1fa7b34e79" /><Relationship Type="http://schemas.openxmlformats.org/officeDocument/2006/relationships/theme" Target="/ppt/slideMasters/theme/theme1.xml" Id="R54db8b0edb4047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48bc1fa7b34e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f3684a4de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9b16e75684a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ed557eb694c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d264b4c144f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c47d0a0a049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2195ee58b4c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MARINA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MARINA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MARINA BRYGGE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MARINA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MARINA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MARINA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BÅTGUTTA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MARINA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985 874 913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MARINA BRYGGE AS</a:t>
            </a:r>
          </a:p>
        </p:txBody>
      </p:sp>
    </p:spTree>
  </p:cSld>
  <p:clrMapOvr>
    <a:masterClrMapping xmlns:a="http://schemas.openxmlformats.org/drawingml/2006/main"/>
  </p:clrMapOvr>
</p:sld>
</file>