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45129bdf5c42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004e72868a4462"/>
  </p:sldMasterIdLst>
  <p:sldIdLst>
    <p:sldId xmlns:r="http://schemas.openxmlformats.org/officeDocument/2006/relationships" id="256" r:id="R5a95498906db4936"/>
    <p:sldId xmlns:r="http://schemas.openxmlformats.org/officeDocument/2006/relationships" id="257" r:id="Rbf8530278e864c5c"/>
    <p:sldId xmlns:r="http://schemas.openxmlformats.org/officeDocument/2006/relationships" id="258" r:id="R1d080ac476ec4c5f"/>
    <p:sldId xmlns:r="http://schemas.openxmlformats.org/officeDocument/2006/relationships" id="259" r:id="R90813b6bf28c493d"/>
    <p:sldId xmlns:r="http://schemas.openxmlformats.org/officeDocument/2006/relationships" id="260" r:id="Rac56b0319a904d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004e72868a4462" /><Relationship Type="http://schemas.openxmlformats.org/officeDocument/2006/relationships/slide" Target="/ppt/slides/slide1.xml" Id="R5a95498906db4936" /><Relationship Type="http://schemas.openxmlformats.org/officeDocument/2006/relationships/slide" Target="/ppt/slides/slide2.xml" Id="Rbf8530278e864c5c" /><Relationship Type="http://schemas.openxmlformats.org/officeDocument/2006/relationships/slide" Target="/ppt/slides/slide3.xml" Id="R1d080ac476ec4c5f" /><Relationship Type="http://schemas.openxmlformats.org/officeDocument/2006/relationships/slide" Target="/ppt/slides/slide4.xml" Id="R90813b6bf28c493d" /><Relationship Type="http://schemas.openxmlformats.org/officeDocument/2006/relationships/slide" Target="/ppt/slides/slide5.xml" Id="Rac56b0319a904d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78dc91376841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ca408146c4e96" /><Relationship Type="http://schemas.openxmlformats.org/officeDocument/2006/relationships/theme" Target="/ppt/slideMasters/theme/theme1.xml" Id="R81ece35706484a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fca408146c4e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23cb54efb4b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2685535c444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af160e6a240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f55c1f42943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4379cdcdb42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EXIT DATA 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EXIT DATA 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EXIT DATA BEDRIFT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EXIT DATA 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EXIT DATA 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EXIT DATA 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985 882 339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EXIT DATA BEDRIFT AS</a:t>
            </a:r>
          </a:p>
        </p:txBody>
      </p:sp>
    </p:spTree>
  </p:cSld>
  <p:clrMapOvr>
    <a:masterClrMapping xmlns:a="http://schemas.openxmlformats.org/drawingml/2006/main"/>
  </p:clrMapOvr>
</p:sld>
</file>