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80b21402304a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9473a4b07841ad"/>
  </p:sldMasterIdLst>
  <p:sldIdLst>
    <p:sldId xmlns:r="http://schemas.openxmlformats.org/officeDocument/2006/relationships" id="256" r:id="R3db3a7edb4514bbc"/>
    <p:sldId xmlns:r="http://schemas.openxmlformats.org/officeDocument/2006/relationships" id="257" r:id="R171fdbf6b4a34a57"/>
    <p:sldId xmlns:r="http://schemas.openxmlformats.org/officeDocument/2006/relationships" id="258" r:id="R73fd2816112f40aa"/>
    <p:sldId xmlns:r="http://schemas.openxmlformats.org/officeDocument/2006/relationships" id="259" r:id="R01a7789156384d53"/>
    <p:sldId xmlns:r="http://schemas.openxmlformats.org/officeDocument/2006/relationships" id="260" r:id="R107b602db7dc4a34"/>
    <p:sldId xmlns:r="http://schemas.openxmlformats.org/officeDocument/2006/relationships" id="261" r:id="R32a962fb8723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473a4b07841ad" /><Relationship Type="http://schemas.openxmlformats.org/officeDocument/2006/relationships/slide" Target="/ppt/slides/slide1.xml" Id="R3db3a7edb4514bbc" /><Relationship Type="http://schemas.openxmlformats.org/officeDocument/2006/relationships/slide" Target="/ppt/slides/slide2.xml" Id="R171fdbf6b4a34a57" /><Relationship Type="http://schemas.openxmlformats.org/officeDocument/2006/relationships/slide" Target="/ppt/slides/slide3.xml" Id="R73fd2816112f40aa" /><Relationship Type="http://schemas.openxmlformats.org/officeDocument/2006/relationships/slide" Target="/ppt/slides/slide4.xml" Id="R01a7789156384d53" /><Relationship Type="http://schemas.openxmlformats.org/officeDocument/2006/relationships/slide" Target="/ppt/slides/slide5.xml" Id="R107b602db7dc4a34" /><Relationship Type="http://schemas.openxmlformats.org/officeDocument/2006/relationships/slide" Target="/ppt/slides/slide6.xml" Id="R32a962fb8723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1d716285944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5a60bb82e4c6d" /><Relationship Type="http://schemas.openxmlformats.org/officeDocument/2006/relationships/theme" Target="/ppt/slideMasters/theme/theme1.xml" Id="R66123d107d2346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55a60bb82e4c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fc49a1ce446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0d3d71e384e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01fc0bd7e47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77418c6cb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194a2263e44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f6983959f45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SALTEN MASKINTEKNIKK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MASKINTEKNIKK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SALTEN MASKINTEKNIKK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MASKINTEKNIKK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MASKINTEKNIKK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MASKINTEKNIKK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KLEIVAVEIEN 25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MASKINTEKNIKK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985 882 452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SALTEN MASKINTEKNIKK AS</a:t>
            </a:r>
          </a:p>
        </p:txBody>
      </p:sp>
    </p:spTree>
  </p:cSld>
  <p:clrMapOvr>
    <a:masterClrMapping xmlns:a="http://schemas.openxmlformats.org/drawingml/2006/main"/>
  </p:clrMapOvr>
</p:sld>
</file>