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7ac3fd45c4f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c91870e244775"/>
  </p:sldMasterIdLst>
  <p:sldIdLst>
    <p:sldId xmlns:r="http://schemas.openxmlformats.org/officeDocument/2006/relationships" id="256" r:id="R31c8a2fcf04f4b90"/>
    <p:sldId xmlns:r="http://schemas.openxmlformats.org/officeDocument/2006/relationships" id="257" r:id="Rd324daf364154e82"/>
    <p:sldId xmlns:r="http://schemas.openxmlformats.org/officeDocument/2006/relationships" id="258" r:id="Rbade54eb45bf454e"/>
    <p:sldId xmlns:r="http://schemas.openxmlformats.org/officeDocument/2006/relationships" id="259" r:id="R18ca04ddf8974eb0"/>
    <p:sldId xmlns:r="http://schemas.openxmlformats.org/officeDocument/2006/relationships" id="260" r:id="R13e7f964725f47d3"/>
    <p:sldId xmlns:r="http://schemas.openxmlformats.org/officeDocument/2006/relationships" id="261" r:id="R54d765f23070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c91870e244775" /><Relationship Type="http://schemas.openxmlformats.org/officeDocument/2006/relationships/slide" Target="/ppt/slides/slide1.xml" Id="R31c8a2fcf04f4b90" /><Relationship Type="http://schemas.openxmlformats.org/officeDocument/2006/relationships/slide" Target="/ppt/slides/slide2.xml" Id="Rd324daf364154e82" /><Relationship Type="http://schemas.openxmlformats.org/officeDocument/2006/relationships/slide" Target="/ppt/slides/slide3.xml" Id="Rbade54eb45bf454e" /><Relationship Type="http://schemas.openxmlformats.org/officeDocument/2006/relationships/slide" Target="/ppt/slides/slide4.xml" Id="R18ca04ddf8974eb0" /><Relationship Type="http://schemas.openxmlformats.org/officeDocument/2006/relationships/slide" Target="/ppt/slides/slide5.xml" Id="R13e7f964725f47d3" /><Relationship Type="http://schemas.openxmlformats.org/officeDocument/2006/relationships/slide" Target="/ppt/slides/slide6.xml" Id="R54d765f23070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e91689d334c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c069d0ae34538" /><Relationship Type="http://schemas.openxmlformats.org/officeDocument/2006/relationships/theme" Target="/ppt/slideMasters/theme/theme1.xml" Id="Rade1aa5ed94144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2c069d0ae345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59b3abea7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f1fd4559343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fa3387b8543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92f9c5ea743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80e261359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33d11bfdf4a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FOSEN LINK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FOSEN LINK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NEXTGENTEL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985 884 749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LINK AS</a:t>
            </a:r>
          </a:p>
        </p:txBody>
      </p:sp>
    </p:spTree>
  </p:cSld>
  <p:clrMapOvr>
    <a:masterClrMapping xmlns:a="http://schemas.openxmlformats.org/drawingml/2006/main"/>
  </p:clrMapOvr>
</p:sld>
</file>