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6eb99e33e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728044abd4714"/>
  </p:sldMasterIdLst>
  <p:sldIdLst>
    <p:sldId xmlns:r="http://schemas.openxmlformats.org/officeDocument/2006/relationships" id="256" r:id="R50a1583b06e14ad5"/>
    <p:sldId xmlns:r="http://schemas.openxmlformats.org/officeDocument/2006/relationships" id="257" r:id="R3d9b6fe301e14e8c"/>
    <p:sldId xmlns:r="http://schemas.openxmlformats.org/officeDocument/2006/relationships" id="258" r:id="Ra6379085baa34ca3"/>
    <p:sldId xmlns:r="http://schemas.openxmlformats.org/officeDocument/2006/relationships" id="259" r:id="R5c7234559f5f49f7"/>
    <p:sldId xmlns:r="http://schemas.openxmlformats.org/officeDocument/2006/relationships" id="260" r:id="R831e7c7651634571"/>
    <p:sldId xmlns:r="http://schemas.openxmlformats.org/officeDocument/2006/relationships" id="261" r:id="R0dfba562d08644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728044abd4714" /><Relationship Type="http://schemas.openxmlformats.org/officeDocument/2006/relationships/slide" Target="/ppt/slides/slide1.xml" Id="R50a1583b06e14ad5" /><Relationship Type="http://schemas.openxmlformats.org/officeDocument/2006/relationships/slide" Target="/ppt/slides/slide2.xml" Id="R3d9b6fe301e14e8c" /><Relationship Type="http://schemas.openxmlformats.org/officeDocument/2006/relationships/slide" Target="/ppt/slides/slide3.xml" Id="Ra6379085baa34ca3" /><Relationship Type="http://schemas.openxmlformats.org/officeDocument/2006/relationships/slide" Target="/ppt/slides/slide4.xml" Id="R5c7234559f5f49f7" /><Relationship Type="http://schemas.openxmlformats.org/officeDocument/2006/relationships/slide" Target="/ppt/slides/slide5.xml" Id="R831e7c7651634571" /><Relationship Type="http://schemas.openxmlformats.org/officeDocument/2006/relationships/slide" Target="/ppt/slides/slide6.xml" Id="R0dfba562d08644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2eb04aa9242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c4ab44d74413" /><Relationship Type="http://schemas.openxmlformats.org/officeDocument/2006/relationships/theme" Target="/ppt/slideMasters/theme/theme1.xml" Id="R3b4b9821e3754d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58c4ab44d744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23eb24145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5041fd29345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9851d91f3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f9c94613e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a3e893f60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a175a50bd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LUDENS RINGNES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LUDENS RINGNES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253 224 090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241 644 662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277 914 972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607 509 442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610 591 149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42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info@ekebergparken.com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985 909 229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LUDENS RINGNES STIFTELSE</a:t>
            </a:r>
          </a:p>
        </p:txBody>
      </p:sp>
    </p:spTree>
  </p:cSld>
  <p:clrMapOvr>
    <a:masterClrMapping xmlns:a="http://schemas.openxmlformats.org/drawingml/2006/main"/>
  </p:clrMapOvr>
</p:sld>
</file>