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01c9395a543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45c90ab4a4b41"/>
  </p:sldMasterIdLst>
  <p:sldIdLst>
    <p:sldId xmlns:r="http://schemas.openxmlformats.org/officeDocument/2006/relationships" id="256" r:id="R8c617d25c81c4a10"/>
    <p:sldId xmlns:r="http://schemas.openxmlformats.org/officeDocument/2006/relationships" id="257" r:id="R740c6018777a4c79"/>
    <p:sldId xmlns:r="http://schemas.openxmlformats.org/officeDocument/2006/relationships" id="258" r:id="R227394da218d4c9f"/>
    <p:sldId xmlns:r="http://schemas.openxmlformats.org/officeDocument/2006/relationships" id="259" r:id="R2b33850227a54462"/>
    <p:sldId xmlns:r="http://schemas.openxmlformats.org/officeDocument/2006/relationships" id="260" r:id="R9c80f73c4e3b40ad"/>
    <p:sldId xmlns:r="http://schemas.openxmlformats.org/officeDocument/2006/relationships" id="261" r:id="Rdfb661d9f72e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45c90ab4a4b41" /><Relationship Type="http://schemas.openxmlformats.org/officeDocument/2006/relationships/slide" Target="/ppt/slides/slide1.xml" Id="R8c617d25c81c4a10" /><Relationship Type="http://schemas.openxmlformats.org/officeDocument/2006/relationships/slide" Target="/ppt/slides/slide2.xml" Id="R740c6018777a4c79" /><Relationship Type="http://schemas.openxmlformats.org/officeDocument/2006/relationships/slide" Target="/ppt/slides/slide3.xml" Id="R227394da218d4c9f" /><Relationship Type="http://schemas.openxmlformats.org/officeDocument/2006/relationships/slide" Target="/ppt/slides/slide4.xml" Id="R2b33850227a54462" /><Relationship Type="http://schemas.openxmlformats.org/officeDocument/2006/relationships/slide" Target="/ppt/slides/slide5.xml" Id="R9c80f73c4e3b40ad" /><Relationship Type="http://schemas.openxmlformats.org/officeDocument/2006/relationships/slide" Target="/ppt/slides/slide6.xml" Id="Rdfb661d9f72e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bb35e7fb945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80b44a0ff46cf" /><Relationship Type="http://schemas.openxmlformats.org/officeDocument/2006/relationships/theme" Target="/ppt/slideMasters/theme/theme1.xml" Id="R008c5726f8c2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80b44a0ff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1ebd7116e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f4b489604a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1d2f06483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d56c57de042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df35683ff4c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0034d120c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SLEPENDEN LAVPRIS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SLEPENDEN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SLEPENDEN LAVPRIS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SLEPENDEN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SLEPENDEN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SLEPENDEN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EUROPRIS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SLEPENDEN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985 916 004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SLEPENDEN LAVPRIS AS</a:t>
            </a:r>
          </a:p>
        </p:txBody>
      </p:sp>
    </p:spTree>
  </p:cSld>
  <p:clrMapOvr>
    <a:masterClrMapping xmlns:a="http://schemas.openxmlformats.org/drawingml/2006/main"/>
  </p:clrMapOvr>
</p:sld>
</file>