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62bcd9156b453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b83798464645de"/>
  </p:sldMasterIdLst>
  <p:sldIdLst>
    <p:sldId xmlns:r="http://schemas.openxmlformats.org/officeDocument/2006/relationships" id="256" r:id="R9940ef49b01d412d"/>
    <p:sldId xmlns:r="http://schemas.openxmlformats.org/officeDocument/2006/relationships" id="257" r:id="R562e5460a13c4bdd"/>
    <p:sldId xmlns:r="http://schemas.openxmlformats.org/officeDocument/2006/relationships" id="258" r:id="Rf8d8a52ca1c74e28"/>
    <p:sldId xmlns:r="http://schemas.openxmlformats.org/officeDocument/2006/relationships" id="259" r:id="R5762444fcd9d4d62"/>
    <p:sldId xmlns:r="http://schemas.openxmlformats.org/officeDocument/2006/relationships" id="260" r:id="Ref8bb6264613468b"/>
    <p:sldId xmlns:r="http://schemas.openxmlformats.org/officeDocument/2006/relationships" id="261" r:id="Rcf3a62450d9b4064"/>
    <p:sldId xmlns:r="http://schemas.openxmlformats.org/officeDocument/2006/relationships" id="262" r:id="R34264f28f6e94c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b83798464645de" /><Relationship Type="http://schemas.openxmlformats.org/officeDocument/2006/relationships/slide" Target="/ppt/slides/slide1.xml" Id="R9940ef49b01d412d" /><Relationship Type="http://schemas.openxmlformats.org/officeDocument/2006/relationships/slide" Target="/ppt/slides/slide2.xml" Id="R562e5460a13c4bdd" /><Relationship Type="http://schemas.openxmlformats.org/officeDocument/2006/relationships/slide" Target="/ppt/slides/slide3.xml" Id="Rf8d8a52ca1c74e28" /><Relationship Type="http://schemas.openxmlformats.org/officeDocument/2006/relationships/slide" Target="/ppt/slides/slide4.xml" Id="R5762444fcd9d4d62" /><Relationship Type="http://schemas.openxmlformats.org/officeDocument/2006/relationships/slide" Target="/ppt/slides/slide5.xml" Id="Ref8bb6264613468b" /><Relationship Type="http://schemas.openxmlformats.org/officeDocument/2006/relationships/slide" Target="/ppt/slides/slide6.xml" Id="Rcf3a62450d9b4064" /><Relationship Type="http://schemas.openxmlformats.org/officeDocument/2006/relationships/slide" Target="/ppt/slides/slide7.xml" Id="R34264f28f6e94c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929a44abf94c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f01703d1754399" /><Relationship Type="http://schemas.openxmlformats.org/officeDocument/2006/relationships/theme" Target="/ppt/slideMasters/theme/theme1.xml" Id="Rcaf089a167284a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f01703d17543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3a076bc7614a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1e8ebfc47145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8c5bcdb9d749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affdcedfad4b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6812fd166240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dbcb1615f842e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27766c9ef647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DAYONE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DAYONE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DAYONE AS ble etablert [år] og holder til i Lørenskog.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DAYONE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DAYONE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DAYONE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12 341 764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415 878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187 249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1 612 795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6 074 507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DAYONE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HMK INVESTMENT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DAYONE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Skoglistubben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1470 Lørenskog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80 50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post@dayone.no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985 920 117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DAYONE AS</a:t>
            </a:r>
          </a:p>
        </p:txBody>
      </p:sp>
    </p:spTree>
  </p:cSld>
  <p:clrMapOvr>
    <a:masterClrMapping xmlns:a="http://schemas.openxmlformats.org/drawingml/2006/main"/>
  </p:clrMapOvr>
</p:sld>
</file>