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3326ac146545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19b9ba869c4b3c"/>
  </p:sldMasterIdLst>
  <p:sldIdLst>
    <p:sldId xmlns:r="http://schemas.openxmlformats.org/officeDocument/2006/relationships" id="256" r:id="Rec59343a667b4c46"/>
    <p:sldId xmlns:r="http://schemas.openxmlformats.org/officeDocument/2006/relationships" id="257" r:id="R670862cf63584849"/>
    <p:sldId xmlns:r="http://schemas.openxmlformats.org/officeDocument/2006/relationships" id="258" r:id="R65a9336755134b7e"/>
    <p:sldId xmlns:r="http://schemas.openxmlformats.org/officeDocument/2006/relationships" id="259" r:id="R0dfd25290cbf4817"/>
    <p:sldId xmlns:r="http://schemas.openxmlformats.org/officeDocument/2006/relationships" id="260" r:id="Rfc44bd2d98a3407d"/>
    <p:sldId xmlns:r="http://schemas.openxmlformats.org/officeDocument/2006/relationships" id="261" r:id="Rb67916ffc37240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9b9ba869c4b3c" /><Relationship Type="http://schemas.openxmlformats.org/officeDocument/2006/relationships/slide" Target="/ppt/slides/slide1.xml" Id="Rec59343a667b4c46" /><Relationship Type="http://schemas.openxmlformats.org/officeDocument/2006/relationships/slide" Target="/ppt/slides/slide2.xml" Id="R670862cf63584849" /><Relationship Type="http://schemas.openxmlformats.org/officeDocument/2006/relationships/slide" Target="/ppt/slides/slide3.xml" Id="R65a9336755134b7e" /><Relationship Type="http://schemas.openxmlformats.org/officeDocument/2006/relationships/slide" Target="/ppt/slides/slide4.xml" Id="R0dfd25290cbf4817" /><Relationship Type="http://schemas.openxmlformats.org/officeDocument/2006/relationships/slide" Target="/ppt/slides/slide5.xml" Id="Rfc44bd2d98a3407d" /><Relationship Type="http://schemas.openxmlformats.org/officeDocument/2006/relationships/slide" Target="/ppt/slides/slide6.xml" Id="Rb67916ffc37240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e395d9b2b43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193d8fcd94898" /><Relationship Type="http://schemas.openxmlformats.org/officeDocument/2006/relationships/theme" Target="/ppt/slideMasters/theme/theme1.xml" Id="R1dff859ef68043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e193d8fcd948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3d102bcd348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9033fd2204f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5851717a741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39b9fdd5f48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edb674cc144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f2ea619244d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ODIN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985 975 310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PARTNER AS</a:t>
            </a:r>
          </a:p>
        </p:txBody>
      </p:sp>
    </p:spTree>
  </p:cSld>
  <p:clrMapOvr>
    <a:masterClrMapping xmlns:a="http://schemas.openxmlformats.org/drawingml/2006/main"/>
  </p:clrMapOvr>
</p:sld>
</file>