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477e63fbcd48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9ce2ed8d5a4efc"/>
  </p:sldMasterIdLst>
  <p:sldIdLst>
    <p:sldId xmlns:r="http://schemas.openxmlformats.org/officeDocument/2006/relationships" id="256" r:id="Rf32dbdf1469f46d0"/>
    <p:sldId xmlns:r="http://schemas.openxmlformats.org/officeDocument/2006/relationships" id="257" r:id="Ra7f8429ade8c4448"/>
    <p:sldId xmlns:r="http://schemas.openxmlformats.org/officeDocument/2006/relationships" id="258" r:id="R0f1119d270c1430b"/>
    <p:sldId xmlns:r="http://schemas.openxmlformats.org/officeDocument/2006/relationships" id="259" r:id="Rac7591c77efc4444"/>
    <p:sldId xmlns:r="http://schemas.openxmlformats.org/officeDocument/2006/relationships" id="260" r:id="R184fc3359d8f4a77"/>
    <p:sldId xmlns:r="http://schemas.openxmlformats.org/officeDocument/2006/relationships" id="261" r:id="R40da2351246c43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9ce2ed8d5a4efc" /><Relationship Type="http://schemas.openxmlformats.org/officeDocument/2006/relationships/slide" Target="/ppt/slides/slide1.xml" Id="Rf32dbdf1469f46d0" /><Relationship Type="http://schemas.openxmlformats.org/officeDocument/2006/relationships/slide" Target="/ppt/slides/slide2.xml" Id="Ra7f8429ade8c4448" /><Relationship Type="http://schemas.openxmlformats.org/officeDocument/2006/relationships/slide" Target="/ppt/slides/slide3.xml" Id="R0f1119d270c1430b" /><Relationship Type="http://schemas.openxmlformats.org/officeDocument/2006/relationships/slide" Target="/ppt/slides/slide4.xml" Id="Rac7591c77efc4444" /><Relationship Type="http://schemas.openxmlformats.org/officeDocument/2006/relationships/slide" Target="/ppt/slides/slide5.xml" Id="R184fc3359d8f4a77" /><Relationship Type="http://schemas.openxmlformats.org/officeDocument/2006/relationships/slide" Target="/ppt/slides/slide6.xml" Id="R40da2351246c43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0d73b8ae9541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4e08edcfa84028" /><Relationship Type="http://schemas.openxmlformats.org/officeDocument/2006/relationships/theme" Target="/ppt/slideMasters/theme/theme1.xml" Id="R808e2a66947444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4e08edcfa840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74c0d876c40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df370875949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97bace53948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6cecd60114f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57c893020a4e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7b61c8f3af49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ONA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ONA EIENDOM AS ble etablert [år] og holder til i Kolltveit.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GPO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Djupedalsvegen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5360 Kolltveit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32 10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985 994 129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ONA EIENDOM AS</a:t>
            </a:r>
          </a:p>
        </p:txBody>
      </p:sp>
    </p:spTree>
  </p:cSld>
  <p:clrMapOvr>
    <a:masterClrMapping xmlns:a="http://schemas.openxmlformats.org/drawingml/2006/main"/>
  </p:clrMapOvr>
</p:sld>
</file>