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4516f50ef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68db7a244420e"/>
  </p:sldMasterIdLst>
  <p:sldIdLst>
    <p:sldId xmlns:r="http://schemas.openxmlformats.org/officeDocument/2006/relationships" id="256" r:id="R0d1994fb49a14687"/>
    <p:sldId xmlns:r="http://schemas.openxmlformats.org/officeDocument/2006/relationships" id="257" r:id="R8fa7e305eca148b1"/>
    <p:sldId xmlns:r="http://schemas.openxmlformats.org/officeDocument/2006/relationships" id="258" r:id="Rad8265e4dd474bc2"/>
    <p:sldId xmlns:r="http://schemas.openxmlformats.org/officeDocument/2006/relationships" id="259" r:id="Ra4530adf1f1a40ca"/>
    <p:sldId xmlns:r="http://schemas.openxmlformats.org/officeDocument/2006/relationships" id="260" r:id="Ra2581b6c16234d23"/>
    <p:sldId xmlns:r="http://schemas.openxmlformats.org/officeDocument/2006/relationships" id="261" r:id="Rb03f7a95b7644b2d"/>
    <p:sldId xmlns:r="http://schemas.openxmlformats.org/officeDocument/2006/relationships" id="262" r:id="Rd03ab824e107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68db7a244420e" /><Relationship Type="http://schemas.openxmlformats.org/officeDocument/2006/relationships/slide" Target="/ppt/slides/slide1.xml" Id="R0d1994fb49a14687" /><Relationship Type="http://schemas.openxmlformats.org/officeDocument/2006/relationships/slide" Target="/ppt/slides/slide2.xml" Id="R8fa7e305eca148b1" /><Relationship Type="http://schemas.openxmlformats.org/officeDocument/2006/relationships/slide" Target="/ppt/slides/slide3.xml" Id="Rad8265e4dd474bc2" /><Relationship Type="http://schemas.openxmlformats.org/officeDocument/2006/relationships/slide" Target="/ppt/slides/slide4.xml" Id="Ra4530adf1f1a40ca" /><Relationship Type="http://schemas.openxmlformats.org/officeDocument/2006/relationships/slide" Target="/ppt/slides/slide5.xml" Id="Ra2581b6c16234d23" /><Relationship Type="http://schemas.openxmlformats.org/officeDocument/2006/relationships/slide" Target="/ppt/slides/slide6.xml" Id="Rb03f7a95b7644b2d" /><Relationship Type="http://schemas.openxmlformats.org/officeDocument/2006/relationships/slide" Target="/ppt/slides/slide7.xml" Id="Rd03ab824e107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086df1f79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cfff8095a41c9" /><Relationship Type="http://schemas.openxmlformats.org/officeDocument/2006/relationships/theme" Target="/ppt/slideMasters/theme/theme1.xml" Id="R35d7de1088cc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cfff8095a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9dc2949a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c76f4769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fd976468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2a8943a97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66538455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dd93d916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7d7db1a56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FALKUM INVEST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1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47 485 051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50 143 818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50 393 300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STAVNEM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Nordraaks gate nord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rolf@fineart.no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986 005 374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1 AS</a:t>
            </a:r>
          </a:p>
        </p:txBody>
      </p:sp>
    </p:spTree>
  </p:cSld>
  <p:clrMapOvr>
    <a:masterClrMapping xmlns:a="http://schemas.openxmlformats.org/drawingml/2006/main"/>
  </p:clrMapOvr>
</p:sld>
</file>