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512fa6716e4c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67808766374ef1"/>
  </p:sldMasterIdLst>
  <p:sldIdLst>
    <p:sldId xmlns:r="http://schemas.openxmlformats.org/officeDocument/2006/relationships" id="256" r:id="Rb821c49122824970"/>
    <p:sldId xmlns:r="http://schemas.openxmlformats.org/officeDocument/2006/relationships" id="257" r:id="Rbc61079314174bb4"/>
    <p:sldId xmlns:r="http://schemas.openxmlformats.org/officeDocument/2006/relationships" id="258" r:id="R02f635cb2ea4402a"/>
    <p:sldId xmlns:r="http://schemas.openxmlformats.org/officeDocument/2006/relationships" id="259" r:id="R3e1c392d9f584bd2"/>
    <p:sldId xmlns:r="http://schemas.openxmlformats.org/officeDocument/2006/relationships" id="260" r:id="R5df730e5b7664c92"/>
    <p:sldId xmlns:r="http://schemas.openxmlformats.org/officeDocument/2006/relationships" id="261" r:id="R6ad97c4a7d6a4508"/>
    <p:sldId xmlns:r="http://schemas.openxmlformats.org/officeDocument/2006/relationships" id="262" r:id="R987525780f954f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67808766374ef1" /><Relationship Type="http://schemas.openxmlformats.org/officeDocument/2006/relationships/slide" Target="/ppt/slides/slide1.xml" Id="Rb821c49122824970" /><Relationship Type="http://schemas.openxmlformats.org/officeDocument/2006/relationships/slide" Target="/ppt/slides/slide2.xml" Id="Rbc61079314174bb4" /><Relationship Type="http://schemas.openxmlformats.org/officeDocument/2006/relationships/slide" Target="/ppt/slides/slide3.xml" Id="R02f635cb2ea4402a" /><Relationship Type="http://schemas.openxmlformats.org/officeDocument/2006/relationships/slide" Target="/ppt/slides/slide4.xml" Id="R3e1c392d9f584bd2" /><Relationship Type="http://schemas.openxmlformats.org/officeDocument/2006/relationships/slide" Target="/ppt/slides/slide5.xml" Id="R5df730e5b7664c92" /><Relationship Type="http://schemas.openxmlformats.org/officeDocument/2006/relationships/slide" Target="/ppt/slides/slide6.xml" Id="R6ad97c4a7d6a4508" /><Relationship Type="http://schemas.openxmlformats.org/officeDocument/2006/relationships/slide" Target="/ppt/slides/slide7.xml" Id="R987525780f954f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c6b9f4b5684f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74c80f6ecc41c7" /><Relationship Type="http://schemas.openxmlformats.org/officeDocument/2006/relationships/theme" Target="/ppt/slideMasters/theme/theme1.xml" Id="Re73f9dd7048d46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d74c80f6ecc41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27e6cdda0b42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bbe36d102243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e287b6fe349e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5e7f91bd3e47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df8ee09ad944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d17f94a5d846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6bfd3440440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NAPPHOLMEN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NAPPHOLMEN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NAPPHOLMEN AS ble etablert [år] og holder til i Skjold.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NAPPHOLMEN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NAPPHOLMEN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NAPPHOLMEN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619 905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−17 408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10 709 183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49 055 943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56 290 388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NAPPHOLMEN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4BROTHERS INVEST AS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GUNNAR HABBESTAD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GUNNLAUG HABBESTAD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NAPPHOLMEN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Arne Gunnar Habbestad, Vikanesvegen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5574 Skjold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986 011 102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NAPPHOLMEN AS</a:t>
            </a:r>
          </a:p>
        </p:txBody>
      </p:sp>
    </p:spTree>
  </p:cSld>
  <p:clrMapOvr>
    <a:masterClrMapping xmlns:a="http://schemas.openxmlformats.org/drawingml/2006/main"/>
  </p:clrMapOvr>
</p:sld>
</file>