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9032c95c6c4c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9cda8f06964da8"/>
  </p:sldMasterIdLst>
  <p:sldIdLst>
    <p:sldId xmlns:r="http://schemas.openxmlformats.org/officeDocument/2006/relationships" id="256" r:id="R8b877f399b954782"/>
    <p:sldId xmlns:r="http://schemas.openxmlformats.org/officeDocument/2006/relationships" id="257" r:id="R2e941f2358974b38"/>
    <p:sldId xmlns:r="http://schemas.openxmlformats.org/officeDocument/2006/relationships" id="258" r:id="R2a7a26295a9f4998"/>
    <p:sldId xmlns:r="http://schemas.openxmlformats.org/officeDocument/2006/relationships" id="259" r:id="R00c1fc2727684db8"/>
    <p:sldId xmlns:r="http://schemas.openxmlformats.org/officeDocument/2006/relationships" id="260" r:id="Rf5963cb7770d4b65"/>
    <p:sldId xmlns:r="http://schemas.openxmlformats.org/officeDocument/2006/relationships" id="261" r:id="R5befaf48a1ce431b"/>
    <p:sldId xmlns:r="http://schemas.openxmlformats.org/officeDocument/2006/relationships" id="262" r:id="R5bae0989ca3e4a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9cda8f06964da8" /><Relationship Type="http://schemas.openxmlformats.org/officeDocument/2006/relationships/slide" Target="/ppt/slides/slide1.xml" Id="R8b877f399b954782" /><Relationship Type="http://schemas.openxmlformats.org/officeDocument/2006/relationships/slide" Target="/ppt/slides/slide2.xml" Id="R2e941f2358974b38" /><Relationship Type="http://schemas.openxmlformats.org/officeDocument/2006/relationships/slide" Target="/ppt/slides/slide3.xml" Id="R2a7a26295a9f4998" /><Relationship Type="http://schemas.openxmlformats.org/officeDocument/2006/relationships/slide" Target="/ppt/slides/slide4.xml" Id="R00c1fc2727684db8" /><Relationship Type="http://schemas.openxmlformats.org/officeDocument/2006/relationships/slide" Target="/ppt/slides/slide5.xml" Id="Rf5963cb7770d4b65" /><Relationship Type="http://schemas.openxmlformats.org/officeDocument/2006/relationships/slide" Target="/ppt/slides/slide6.xml" Id="R5befaf48a1ce431b" /><Relationship Type="http://schemas.openxmlformats.org/officeDocument/2006/relationships/slide" Target="/ppt/slides/slide7.xml" Id="R5bae0989ca3e4a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d6b7e8f4004e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4b79c3c44447f" /><Relationship Type="http://schemas.openxmlformats.org/officeDocument/2006/relationships/theme" Target="/ppt/slideMasters/theme/theme1.xml" Id="Re64e4cc548664a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14b79c3c4444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1865490cc4b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38a12139f44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f0d666abc4e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b3cfe419d44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95039c52f47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c4be4a63347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ff754667f49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OCEANA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OCEANA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10 815 997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10 632 789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11 197 979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75 941 623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82 103 310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BØE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BØE  –  23,3 %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BØE  –  23,3 %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FREDRIK BØE  –  23,3 %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Jernbanealleen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3210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45 41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986 030 441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OCEANA AS</a:t>
            </a:r>
          </a:p>
        </p:txBody>
      </p:sp>
    </p:spTree>
  </p:cSld>
  <p:clrMapOvr>
    <a:masterClrMapping xmlns:a="http://schemas.openxmlformats.org/drawingml/2006/main"/>
  </p:clrMapOvr>
</p:sld>
</file>