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5d2f5f6b1c44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d907f87b247a3"/>
  </p:sldMasterIdLst>
  <p:sldIdLst>
    <p:sldId xmlns:r="http://schemas.openxmlformats.org/officeDocument/2006/relationships" id="256" r:id="R87171d8d42c94f30"/>
    <p:sldId xmlns:r="http://schemas.openxmlformats.org/officeDocument/2006/relationships" id="257" r:id="R2dbf97f42db74b42"/>
    <p:sldId xmlns:r="http://schemas.openxmlformats.org/officeDocument/2006/relationships" id="258" r:id="Rd57c078c97934961"/>
    <p:sldId xmlns:r="http://schemas.openxmlformats.org/officeDocument/2006/relationships" id="259" r:id="R7a913f94e963406e"/>
    <p:sldId xmlns:r="http://schemas.openxmlformats.org/officeDocument/2006/relationships" id="260" r:id="R0d162b4c00354e0d"/>
    <p:sldId xmlns:r="http://schemas.openxmlformats.org/officeDocument/2006/relationships" id="261" r:id="Ra5323b9346a2443e"/>
    <p:sldId xmlns:r="http://schemas.openxmlformats.org/officeDocument/2006/relationships" id="262" r:id="R9170db612ed1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d907f87b247a3" /><Relationship Type="http://schemas.openxmlformats.org/officeDocument/2006/relationships/slide" Target="/ppt/slides/slide1.xml" Id="R87171d8d42c94f30" /><Relationship Type="http://schemas.openxmlformats.org/officeDocument/2006/relationships/slide" Target="/ppt/slides/slide2.xml" Id="R2dbf97f42db74b42" /><Relationship Type="http://schemas.openxmlformats.org/officeDocument/2006/relationships/slide" Target="/ppt/slides/slide3.xml" Id="Rd57c078c97934961" /><Relationship Type="http://schemas.openxmlformats.org/officeDocument/2006/relationships/slide" Target="/ppt/slides/slide4.xml" Id="R7a913f94e963406e" /><Relationship Type="http://schemas.openxmlformats.org/officeDocument/2006/relationships/slide" Target="/ppt/slides/slide5.xml" Id="R0d162b4c00354e0d" /><Relationship Type="http://schemas.openxmlformats.org/officeDocument/2006/relationships/slide" Target="/ppt/slides/slide6.xml" Id="Ra5323b9346a2443e" /><Relationship Type="http://schemas.openxmlformats.org/officeDocument/2006/relationships/slide" Target="/ppt/slides/slide7.xml" Id="R9170db612ed1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8f835b813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507c4f03d4b33" /><Relationship Type="http://schemas.openxmlformats.org/officeDocument/2006/relationships/theme" Target="/ppt/slideMasters/theme/theme1.xml" Id="Rdf12fd1f5683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f507c4f03d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114b447db42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03719ace243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32b077c1a43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913b1835f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44f84d6e6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b24cdb6a9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c0c1243c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POLLUX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POLLUX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7 865 994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144 436 899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173 518 715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FREDRIK NATVIG ASPELIN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FREDRIK NATVIG ASPELIN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Tjuvholmen, 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83 20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986 051 295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POLLUX INVEST AS</a:t>
            </a:r>
          </a:p>
        </p:txBody>
      </p:sp>
    </p:spTree>
  </p:cSld>
  <p:clrMapOvr>
    <a:masterClrMapping xmlns:a="http://schemas.openxmlformats.org/drawingml/2006/main"/>
  </p:clrMapOvr>
</p:sld>
</file>