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f048700f4642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2f487805574d10"/>
  </p:sldMasterIdLst>
  <p:sldIdLst>
    <p:sldId xmlns:r="http://schemas.openxmlformats.org/officeDocument/2006/relationships" id="256" r:id="Rac2f90247aff422b"/>
    <p:sldId xmlns:r="http://schemas.openxmlformats.org/officeDocument/2006/relationships" id="257" r:id="Rd713fd9082514f36"/>
    <p:sldId xmlns:r="http://schemas.openxmlformats.org/officeDocument/2006/relationships" id="258" r:id="R60e2ce59cc3f4242"/>
    <p:sldId xmlns:r="http://schemas.openxmlformats.org/officeDocument/2006/relationships" id="259" r:id="Ra47b061133dd432a"/>
    <p:sldId xmlns:r="http://schemas.openxmlformats.org/officeDocument/2006/relationships" id="260" r:id="R384c1a596ff541a2"/>
    <p:sldId xmlns:r="http://schemas.openxmlformats.org/officeDocument/2006/relationships" id="261" r:id="R24f5ccdfdc5a48cb"/>
    <p:sldId xmlns:r="http://schemas.openxmlformats.org/officeDocument/2006/relationships" id="262" r:id="R9c4a6f8437c64e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2f487805574d10" /><Relationship Type="http://schemas.openxmlformats.org/officeDocument/2006/relationships/slide" Target="/ppt/slides/slide1.xml" Id="Rac2f90247aff422b" /><Relationship Type="http://schemas.openxmlformats.org/officeDocument/2006/relationships/slide" Target="/ppt/slides/slide2.xml" Id="Rd713fd9082514f36" /><Relationship Type="http://schemas.openxmlformats.org/officeDocument/2006/relationships/slide" Target="/ppt/slides/slide3.xml" Id="R60e2ce59cc3f4242" /><Relationship Type="http://schemas.openxmlformats.org/officeDocument/2006/relationships/slide" Target="/ppt/slides/slide4.xml" Id="Ra47b061133dd432a" /><Relationship Type="http://schemas.openxmlformats.org/officeDocument/2006/relationships/slide" Target="/ppt/slides/slide5.xml" Id="R384c1a596ff541a2" /><Relationship Type="http://schemas.openxmlformats.org/officeDocument/2006/relationships/slide" Target="/ppt/slides/slide6.xml" Id="R24f5ccdfdc5a48cb" /><Relationship Type="http://schemas.openxmlformats.org/officeDocument/2006/relationships/slide" Target="/ppt/slides/slide7.xml" Id="R9c4a6f8437c64e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2e9fb861364d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78e31c0654483" /><Relationship Type="http://schemas.openxmlformats.org/officeDocument/2006/relationships/theme" Target="/ppt/slideMasters/theme/theme1.xml" Id="R9d96eea3024448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e78e31c06544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ead8126b446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66f230c3d40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511f2d97b4d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7006f612e43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58df7f8cf4b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28986fd6948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12102b90e43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ØVERLI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ØVERLI REGNSKAP AS ble etablert [år] og holder til i Kautokeino.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3 622 687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134 805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125 255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1 038 501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1 872 391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ØVERLI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Boaronjárga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9520 Kautokeino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48 49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986 061 312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ØVERLI REGNSKAP AS</a:t>
            </a:r>
          </a:p>
        </p:txBody>
      </p:sp>
    </p:spTree>
  </p:cSld>
  <p:clrMapOvr>
    <a:masterClrMapping xmlns:a="http://schemas.openxmlformats.org/drawingml/2006/main"/>
  </p:clrMapOvr>
</p:sld>
</file>