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53a6edfe842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e3210f9794b58"/>
  </p:sldMasterIdLst>
  <p:sldIdLst>
    <p:sldId xmlns:r="http://schemas.openxmlformats.org/officeDocument/2006/relationships" id="256" r:id="R3a3bb38b815a4b93"/>
    <p:sldId xmlns:r="http://schemas.openxmlformats.org/officeDocument/2006/relationships" id="257" r:id="R6e837afdbcb045f7"/>
    <p:sldId xmlns:r="http://schemas.openxmlformats.org/officeDocument/2006/relationships" id="258" r:id="Rfc9cc048df414993"/>
    <p:sldId xmlns:r="http://schemas.openxmlformats.org/officeDocument/2006/relationships" id="259" r:id="Re6efd8e0c4ab4048"/>
    <p:sldId xmlns:r="http://schemas.openxmlformats.org/officeDocument/2006/relationships" id="260" r:id="R282988c217c34900"/>
    <p:sldId xmlns:r="http://schemas.openxmlformats.org/officeDocument/2006/relationships" id="261" r:id="Ra72ae145d23d4a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e3210f9794b58" /><Relationship Type="http://schemas.openxmlformats.org/officeDocument/2006/relationships/slide" Target="/ppt/slides/slide1.xml" Id="R3a3bb38b815a4b93" /><Relationship Type="http://schemas.openxmlformats.org/officeDocument/2006/relationships/slide" Target="/ppt/slides/slide2.xml" Id="R6e837afdbcb045f7" /><Relationship Type="http://schemas.openxmlformats.org/officeDocument/2006/relationships/slide" Target="/ppt/slides/slide3.xml" Id="Rfc9cc048df414993" /><Relationship Type="http://schemas.openxmlformats.org/officeDocument/2006/relationships/slide" Target="/ppt/slides/slide4.xml" Id="Re6efd8e0c4ab4048" /><Relationship Type="http://schemas.openxmlformats.org/officeDocument/2006/relationships/slide" Target="/ppt/slides/slide5.xml" Id="R282988c217c34900" /><Relationship Type="http://schemas.openxmlformats.org/officeDocument/2006/relationships/slide" Target="/ppt/slides/slide6.xml" Id="Ra72ae145d23d4a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b1792d70e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1102a473348df" /><Relationship Type="http://schemas.openxmlformats.org/officeDocument/2006/relationships/theme" Target="/ppt/slideMasters/theme/theme1.xml" Id="R9b5f880af8f3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1102a4733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1733c3374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86ced93b2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3c9b3629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a3977d793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9c2f9f9104d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f8e840536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