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421789cc3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cf741aef64136"/>
  </p:sldMasterIdLst>
  <p:sldIdLst>
    <p:sldId xmlns:r="http://schemas.openxmlformats.org/officeDocument/2006/relationships" id="256" r:id="Re9c93011d03c454d"/>
    <p:sldId xmlns:r="http://schemas.openxmlformats.org/officeDocument/2006/relationships" id="257" r:id="R0027841900204d5c"/>
    <p:sldId xmlns:r="http://schemas.openxmlformats.org/officeDocument/2006/relationships" id="258" r:id="R4ae4046639e848de"/>
    <p:sldId xmlns:r="http://schemas.openxmlformats.org/officeDocument/2006/relationships" id="259" r:id="Rc6884890f0914348"/>
    <p:sldId xmlns:r="http://schemas.openxmlformats.org/officeDocument/2006/relationships" id="260" r:id="Rfcb6e88b90104653"/>
    <p:sldId xmlns:r="http://schemas.openxmlformats.org/officeDocument/2006/relationships" id="261" r:id="Reaf933e9a9f2491d"/>
    <p:sldId xmlns:r="http://schemas.openxmlformats.org/officeDocument/2006/relationships" id="262" r:id="Rcb03ed3b705c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cf741aef64136" /><Relationship Type="http://schemas.openxmlformats.org/officeDocument/2006/relationships/slide" Target="/ppt/slides/slide1.xml" Id="Re9c93011d03c454d" /><Relationship Type="http://schemas.openxmlformats.org/officeDocument/2006/relationships/slide" Target="/ppt/slides/slide2.xml" Id="R0027841900204d5c" /><Relationship Type="http://schemas.openxmlformats.org/officeDocument/2006/relationships/slide" Target="/ppt/slides/slide3.xml" Id="R4ae4046639e848de" /><Relationship Type="http://schemas.openxmlformats.org/officeDocument/2006/relationships/slide" Target="/ppt/slides/slide4.xml" Id="Rc6884890f0914348" /><Relationship Type="http://schemas.openxmlformats.org/officeDocument/2006/relationships/slide" Target="/ppt/slides/slide5.xml" Id="Rfcb6e88b90104653" /><Relationship Type="http://schemas.openxmlformats.org/officeDocument/2006/relationships/slide" Target="/ppt/slides/slide6.xml" Id="Reaf933e9a9f2491d" /><Relationship Type="http://schemas.openxmlformats.org/officeDocument/2006/relationships/slide" Target="/ppt/slides/slide7.xml" Id="Rcb03ed3b705c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055c2fc46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2144804f45ec" /><Relationship Type="http://schemas.openxmlformats.org/officeDocument/2006/relationships/theme" Target="/ppt/slideMasters/theme/theme1.xml" Id="R264ec462dce9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a2144804f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15ea4ef9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97d98e97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a1ab95cb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27114f8d6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e49c64acd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d117b043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bf63dcfd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 GRØTT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