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9d6d12b4b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0736667e94a0d"/>
  </p:sldMasterIdLst>
  <p:sldIdLst>
    <p:sldId xmlns:r="http://schemas.openxmlformats.org/officeDocument/2006/relationships" id="256" r:id="R7706607d8d87492f"/>
    <p:sldId xmlns:r="http://schemas.openxmlformats.org/officeDocument/2006/relationships" id="257" r:id="R2e14e575e1004116"/>
    <p:sldId xmlns:r="http://schemas.openxmlformats.org/officeDocument/2006/relationships" id="258" r:id="R1148a67181a148a1"/>
    <p:sldId xmlns:r="http://schemas.openxmlformats.org/officeDocument/2006/relationships" id="259" r:id="R1c91f5be226041e3"/>
    <p:sldId xmlns:r="http://schemas.openxmlformats.org/officeDocument/2006/relationships" id="260" r:id="R7ec13d5aa8cf4ec4"/>
    <p:sldId xmlns:r="http://schemas.openxmlformats.org/officeDocument/2006/relationships" id="261" r:id="R53ded3913bee4423"/>
    <p:sldId xmlns:r="http://schemas.openxmlformats.org/officeDocument/2006/relationships" id="262" r:id="Rf42b048a9450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0736667e94a0d" /><Relationship Type="http://schemas.openxmlformats.org/officeDocument/2006/relationships/slide" Target="/ppt/slides/slide1.xml" Id="R7706607d8d87492f" /><Relationship Type="http://schemas.openxmlformats.org/officeDocument/2006/relationships/slide" Target="/ppt/slides/slide2.xml" Id="R2e14e575e1004116" /><Relationship Type="http://schemas.openxmlformats.org/officeDocument/2006/relationships/slide" Target="/ppt/slides/slide3.xml" Id="R1148a67181a148a1" /><Relationship Type="http://schemas.openxmlformats.org/officeDocument/2006/relationships/slide" Target="/ppt/slides/slide4.xml" Id="R1c91f5be226041e3" /><Relationship Type="http://schemas.openxmlformats.org/officeDocument/2006/relationships/slide" Target="/ppt/slides/slide5.xml" Id="R7ec13d5aa8cf4ec4" /><Relationship Type="http://schemas.openxmlformats.org/officeDocument/2006/relationships/slide" Target="/ppt/slides/slide6.xml" Id="R53ded3913bee4423" /><Relationship Type="http://schemas.openxmlformats.org/officeDocument/2006/relationships/slide" Target="/ppt/slides/slide7.xml" Id="Rf42b048a9450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aa6a8d201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6c0245e14de6" /><Relationship Type="http://schemas.openxmlformats.org/officeDocument/2006/relationships/theme" Target="/ppt/slideMasters/theme/theme1.xml" Id="R94222c5bcf1a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66c0245e1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ac5286b6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5c3fbace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387c83c6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15b57675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d5b43b11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71450c0e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6bc75898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−5 847 483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Proplan AS, Teatergaten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52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leif.erichsen@proplan.no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986 069 046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BAUER AS</a:t>
            </a:r>
          </a:p>
        </p:txBody>
      </p:sp>
    </p:spTree>
  </p:cSld>
  <p:clrMapOvr>
    <a:masterClrMapping xmlns:a="http://schemas.openxmlformats.org/drawingml/2006/main"/>
  </p:clrMapOvr>
</p:sld>
</file>