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48f471f0b434e8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5cd7bec53b14d05"/>
  </p:sldMasterIdLst>
  <p:sldIdLst>
    <p:sldId xmlns:r="http://schemas.openxmlformats.org/officeDocument/2006/relationships" id="256" r:id="R6fc3aacf137c4dd0"/>
    <p:sldId xmlns:r="http://schemas.openxmlformats.org/officeDocument/2006/relationships" id="257" r:id="R754c07952ee34a01"/>
    <p:sldId xmlns:r="http://schemas.openxmlformats.org/officeDocument/2006/relationships" id="258" r:id="Re7b0b2efb5344b3b"/>
    <p:sldId xmlns:r="http://schemas.openxmlformats.org/officeDocument/2006/relationships" id="259" r:id="R1cf0bb42270c4df4"/>
    <p:sldId xmlns:r="http://schemas.openxmlformats.org/officeDocument/2006/relationships" id="260" r:id="R6d2b0fc0e1e346e9"/>
    <p:sldId xmlns:r="http://schemas.openxmlformats.org/officeDocument/2006/relationships" id="261" r:id="Ref7682efba3842c4"/>
    <p:sldId xmlns:r="http://schemas.openxmlformats.org/officeDocument/2006/relationships" id="262" r:id="R939f9b9da4434b8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cd7bec53b14d05" /><Relationship Type="http://schemas.openxmlformats.org/officeDocument/2006/relationships/slide" Target="/ppt/slides/slide1.xml" Id="R6fc3aacf137c4dd0" /><Relationship Type="http://schemas.openxmlformats.org/officeDocument/2006/relationships/slide" Target="/ppt/slides/slide2.xml" Id="R754c07952ee34a01" /><Relationship Type="http://schemas.openxmlformats.org/officeDocument/2006/relationships/slide" Target="/ppt/slides/slide3.xml" Id="Re7b0b2efb5344b3b" /><Relationship Type="http://schemas.openxmlformats.org/officeDocument/2006/relationships/slide" Target="/ppt/slides/slide4.xml" Id="R1cf0bb42270c4df4" /><Relationship Type="http://schemas.openxmlformats.org/officeDocument/2006/relationships/slide" Target="/ppt/slides/slide5.xml" Id="R6d2b0fc0e1e346e9" /><Relationship Type="http://schemas.openxmlformats.org/officeDocument/2006/relationships/slide" Target="/ppt/slides/slide6.xml" Id="Ref7682efba3842c4" /><Relationship Type="http://schemas.openxmlformats.org/officeDocument/2006/relationships/slide" Target="/ppt/slides/slide7.xml" Id="R939f9b9da4434b8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e25175c6fc481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b47f96df694209" /><Relationship Type="http://schemas.openxmlformats.org/officeDocument/2006/relationships/theme" Target="/ppt/slideMasters/theme/theme1.xml" Id="Rc4c1d4548b5641b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0b47f96df69420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e5213235a0415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64dfb4407d47f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02429d1b784b3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90139b825c4fe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73d4cf8a2f46d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00b5d8d76c4e6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a24ca679ea412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PARATUS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PARATUS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PARATUS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PARATUS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PARATUS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PARATUS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3 406 402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940 616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433 496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2 690 913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3 693 612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PARATUS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TROND SKRETTING SANDVOLD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PARATUS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Kong Oscars gate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4008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92 05 04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986 091 041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PARATUS AS</a:t>
            </a:r>
          </a:p>
        </p:txBody>
      </p:sp>
    </p:spTree>
  </p:cSld>
  <p:clrMapOvr>
    <a:masterClrMapping xmlns:a="http://schemas.openxmlformats.org/drawingml/2006/main"/>
  </p:clrMapOvr>
</p:sld>
</file>