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f29a92e07e47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900c090a0345f6"/>
  </p:sldMasterIdLst>
  <p:sldIdLst>
    <p:sldId xmlns:r="http://schemas.openxmlformats.org/officeDocument/2006/relationships" id="256" r:id="Rfb962f13f2f44bd9"/>
    <p:sldId xmlns:r="http://schemas.openxmlformats.org/officeDocument/2006/relationships" id="257" r:id="R12e0b0edebe54821"/>
    <p:sldId xmlns:r="http://schemas.openxmlformats.org/officeDocument/2006/relationships" id="258" r:id="Reb5f8811ded34e7b"/>
    <p:sldId xmlns:r="http://schemas.openxmlformats.org/officeDocument/2006/relationships" id="259" r:id="R02761ddef086413a"/>
    <p:sldId xmlns:r="http://schemas.openxmlformats.org/officeDocument/2006/relationships" id="260" r:id="R94fd0cc40ef544aa"/>
    <p:sldId xmlns:r="http://schemas.openxmlformats.org/officeDocument/2006/relationships" id="261" r:id="Rb1b07690e50c47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00c090a0345f6" /><Relationship Type="http://schemas.openxmlformats.org/officeDocument/2006/relationships/slide" Target="/ppt/slides/slide1.xml" Id="Rfb962f13f2f44bd9" /><Relationship Type="http://schemas.openxmlformats.org/officeDocument/2006/relationships/slide" Target="/ppt/slides/slide2.xml" Id="R12e0b0edebe54821" /><Relationship Type="http://schemas.openxmlformats.org/officeDocument/2006/relationships/slide" Target="/ppt/slides/slide3.xml" Id="Reb5f8811ded34e7b" /><Relationship Type="http://schemas.openxmlformats.org/officeDocument/2006/relationships/slide" Target="/ppt/slides/slide4.xml" Id="R02761ddef086413a" /><Relationship Type="http://schemas.openxmlformats.org/officeDocument/2006/relationships/slide" Target="/ppt/slides/slide5.xml" Id="R94fd0cc40ef544aa" /><Relationship Type="http://schemas.openxmlformats.org/officeDocument/2006/relationships/slide" Target="/ppt/slides/slide6.xml" Id="Rb1b07690e50c47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c2f1618e348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248bca77642ce" /><Relationship Type="http://schemas.openxmlformats.org/officeDocument/2006/relationships/theme" Target="/ppt/slideMasters/theme/theme1.xml" Id="R36ea8fd36a5e4f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2248bca77642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cf800aaa64c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6ad34204c4f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713f4776246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0d46c56cf41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71269974746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c464020824d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90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hanne@finregn.no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986 103 708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