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2afdbc8efe47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ef81b0ec504a2e"/>
  </p:sldMasterIdLst>
  <p:sldIdLst>
    <p:sldId xmlns:r="http://schemas.openxmlformats.org/officeDocument/2006/relationships" id="256" r:id="Rf12f6bac69ce4c21"/>
    <p:sldId xmlns:r="http://schemas.openxmlformats.org/officeDocument/2006/relationships" id="257" r:id="Rfbfd82e8172046a1"/>
    <p:sldId xmlns:r="http://schemas.openxmlformats.org/officeDocument/2006/relationships" id="258" r:id="Raec0f4e2e57246f9"/>
    <p:sldId xmlns:r="http://schemas.openxmlformats.org/officeDocument/2006/relationships" id="259" r:id="R3310f1f4414e4398"/>
    <p:sldId xmlns:r="http://schemas.openxmlformats.org/officeDocument/2006/relationships" id="260" r:id="R7b5cd316a15340d3"/>
    <p:sldId xmlns:r="http://schemas.openxmlformats.org/officeDocument/2006/relationships" id="261" r:id="R18e770fd618846f8"/>
    <p:sldId xmlns:r="http://schemas.openxmlformats.org/officeDocument/2006/relationships" id="262" r:id="Rc2ec08c0293d48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f81b0ec504a2e" /><Relationship Type="http://schemas.openxmlformats.org/officeDocument/2006/relationships/slide" Target="/ppt/slides/slide1.xml" Id="Rf12f6bac69ce4c21" /><Relationship Type="http://schemas.openxmlformats.org/officeDocument/2006/relationships/slide" Target="/ppt/slides/slide2.xml" Id="Rfbfd82e8172046a1" /><Relationship Type="http://schemas.openxmlformats.org/officeDocument/2006/relationships/slide" Target="/ppt/slides/slide3.xml" Id="Raec0f4e2e57246f9" /><Relationship Type="http://schemas.openxmlformats.org/officeDocument/2006/relationships/slide" Target="/ppt/slides/slide4.xml" Id="R3310f1f4414e4398" /><Relationship Type="http://schemas.openxmlformats.org/officeDocument/2006/relationships/slide" Target="/ppt/slides/slide5.xml" Id="R7b5cd316a15340d3" /><Relationship Type="http://schemas.openxmlformats.org/officeDocument/2006/relationships/slide" Target="/ppt/slides/slide6.xml" Id="R18e770fd618846f8" /><Relationship Type="http://schemas.openxmlformats.org/officeDocument/2006/relationships/slide" Target="/ppt/slides/slide7.xml" Id="Rc2ec08c0293d48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b47a0f1c54c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8c5373dbd4a9b" /><Relationship Type="http://schemas.openxmlformats.org/officeDocument/2006/relationships/theme" Target="/ppt/slideMasters/theme/theme1.xml" Id="Rc3f7edc2f7fd45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68c5373dbd4a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aa708bc6949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7987194164e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bd1a849ab49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2804630b84b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8af8722424f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979d2d9ee48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df465dd0e46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 &amp; REGNSKAP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