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831b5e5d374e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d8f3e5bd6a4c5c"/>
  </p:sldMasterIdLst>
  <p:sldIdLst>
    <p:sldId xmlns:r="http://schemas.openxmlformats.org/officeDocument/2006/relationships" id="256" r:id="R1919b2ceb2d2406a"/>
    <p:sldId xmlns:r="http://schemas.openxmlformats.org/officeDocument/2006/relationships" id="257" r:id="R74555e2e0707456b"/>
    <p:sldId xmlns:r="http://schemas.openxmlformats.org/officeDocument/2006/relationships" id="258" r:id="R4fa8f93aff084163"/>
    <p:sldId xmlns:r="http://schemas.openxmlformats.org/officeDocument/2006/relationships" id="259" r:id="R5484e1e78e8e432e"/>
    <p:sldId xmlns:r="http://schemas.openxmlformats.org/officeDocument/2006/relationships" id="260" r:id="Ra8f8b6ae2d3b46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d8f3e5bd6a4c5c" /><Relationship Type="http://schemas.openxmlformats.org/officeDocument/2006/relationships/slide" Target="/ppt/slides/slide1.xml" Id="R1919b2ceb2d2406a" /><Relationship Type="http://schemas.openxmlformats.org/officeDocument/2006/relationships/slide" Target="/ppt/slides/slide2.xml" Id="R74555e2e0707456b" /><Relationship Type="http://schemas.openxmlformats.org/officeDocument/2006/relationships/slide" Target="/ppt/slides/slide3.xml" Id="R4fa8f93aff084163" /><Relationship Type="http://schemas.openxmlformats.org/officeDocument/2006/relationships/slide" Target="/ppt/slides/slide4.xml" Id="R5484e1e78e8e432e" /><Relationship Type="http://schemas.openxmlformats.org/officeDocument/2006/relationships/slide" Target="/ppt/slides/slide5.xml" Id="Ra8f8b6ae2d3b46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4237cdf83245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51e173cee40ff" /><Relationship Type="http://schemas.openxmlformats.org/officeDocument/2006/relationships/theme" Target="/ppt/slideMasters/theme/theme1.xml" Id="Ree4f50af8f2d42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c51e173cee40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f99947a7741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55bb67a404d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5a225207247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40c6e3a8343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7ee77102248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ALEXANDER SOLLIE RAMBØL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ALEXANDER SOLLIE RAMBØL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SOLLIE RAMBØL ble etablert [år] og holder til i Ørje.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ALEXANDER SOLLIE RAMBØL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ALEXANDER SOLLIE RAMBØL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ALEXANDER SOLLIE RAMBØL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Haldenveien 236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1870 Ørje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986 103 813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ALEXANDER SOLLIE RAMBØL</a:t>
            </a:r>
          </a:p>
        </p:txBody>
      </p:sp>
    </p:spTree>
  </p:cSld>
  <p:clrMapOvr>
    <a:masterClrMapping xmlns:a="http://schemas.openxmlformats.org/drawingml/2006/main"/>
  </p:clrMapOvr>
</p:sld>
</file>