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d58b95106b47c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ea895bc58684dac"/>
  </p:sldMasterIdLst>
  <p:sldIdLst>
    <p:sldId xmlns:r="http://schemas.openxmlformats.org/officeDocument/2006/relationships" id="256" r:id="Ra314943e78fc4457"/>
    <p:sldId xmlns:r="http://schemas.openxmlformats.org/officeDocument/2006/relationships" id="257" r:id="R4f6577e1ebf84ba3"/>
    <p:sldId xmlns:r="http://schemas.openxmlformats.org/officeDocument/2006/relationships" id="258" r:id="Rb80d02f6406043a6"/>
    <p:sldId xmlns:r="http://schemas.openxmlformats.org/officeDocument/2006/relationships" id="259" r:id="R4b2c508d27244e45"/>
    <p:sldId xmlns:r="http://schemas.openxmlformats.org/officeDocument/2006/relationships" id="260" r:id="R29e5c6d6cd3749d9"/>
    <p:sldId xmlns:r="http://schemas.openxmlformats.org/officeDocument/2006/relationships" id="261" r:id="R685d34a0f3244c9f"/>
    <p:sldId xmlns:r="http://schemas.openxmlformats.org/officeDocument/2006/relationships" id="262" r:id="R49274a2c1d0840f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ea895bc58684dac" /><Relationship Type="http://schemas.openxmlformats.org/officeDocument/2006/relationships/slide" Target="/ppt/slides/slide1.xml" Id="Ra314943e78fc4457" /><Relationship Type="http://schemas.openxmlformats.org/officeDocument/2006/relationships/slide" Target="/ppt/slides/slide2.xml" Id="R4f6577e1ebf84ba3" /><Relationship Type="http://schemas.openxmlformats.org/officeDocument/2006/relationships/slide" Target="/ppt/slides/slide3.xml" Id="Rb80d02f6406043a6" /><Relationship Type="http://schemas.openxmlformats.org/officeDocument/2006/relationships/slide" Target="/ppt/slides/slide4.xml" Id="R4b2c508d27244e45" /><Relationship Type="http://schemas.openxmlformats.org/officeDocument/2006/relationships/slide" Target="/ppt/slides/slide5.xml" Id="R29e5c6d6cd3749d9" /><Relationship Type="http://schemas.openxmlformats.org/officeDocument/2006/relationships/slide" Target="/ppt/slides/slide6.xml" Id="R685d34a0f3244c9f" /><Relationship Type="http://schemas.openxmlformats.org/officeDocument/2006/relationships/slide" Target="/ppt/slides/slide7.xml" Id="R49274a2c1d0840f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d44c3127f2e42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16db05061d4b76" /><Relationship Type="http://schemas.openxmlformats.org/officeDocument/2006/relationships/theme" Target="/ppt/slideMasters/theme/theme1.xml" Id="R275900bf5b3741e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616db05061d4b7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0a9e0d1ae14f1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68712a0f67e41a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c9509166f1476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81712a32eb4f6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c80c4809374f2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72d15292d347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590e6af05a4574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JANNE'S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JANNE'S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JANNE'S AS ble etablert [år] og holder til i Harstad.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JANNE'S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JANNE'S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JANNE'S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5 009 429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429 328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6 122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281 197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1 371 917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JANNE'S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 THORBERGSEN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JANNE'S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Amfi Bertheus, Fjordgata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9405 Harstad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986 120 149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JANNE'S AS</a:t>
            </a:r>
          </a:p>
        </p:txBody>
      </p:sp>
    </p:spTree>
  </p:cSld>
  <p:clrMapOvr>
    <a:masterClrMapping xmlns:a="http://schemas.openxmlformats.org/drawingml/2006/main"/>
  </p:clrMapOvr>
</p:sld>
</file>