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0db262ce946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1d0d55ce7403f"/>
  </p:sldMasterIdLst>
  <p:sldIdLst>
    <p:sldId xmlns:r="http://schemas.openxmlformats.org/officeDocument/2006/relationships" id="256" r:id="R59054551f2f24591"/>
    <p:sldId xmlns:r="http://schemas.openxmlformats.org/officeDocument/2006/relationships" id="257" r:id="Ra086816552554d64"/>
    <p:sldId xmlns:r="http://schemas.openxmlformats.org/officeDocument/2006/relationships" id="258" r:id="R480c6fc8e3374d66"/>
    <p:sldId xmlns:r="http://schemas.openxmlformats.org/officeDocument/2006/relationships" id="259" r:id="R7b5cea0a05024e8a"/>
    <p:sldId xmlns:r="http://schemas.openxmlformats.org/officeDocument/2006/relationships" id="260" r:id="R627175f1ca514a01"/>
    <p:sldId xmlns:r="http://schemas.openxmlformats.org/officeDocument/2006/relationships" id="261" r:id="Rf6bed8eca36f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1d0d55ce7403f" /><Relationship Type="http://schemas.openxmlformats.org/officeDocument/2006/relationships/slide" Target="/ppt/slides/slide1.xml" Id="R59054551f2f24591" /><Relationship Type="http://schemas.openxmlformats.org/officeDocument/2006/relationships/slide" Target="/ppt/slides/slide2.xml" Id="Ra086816552554d64" /><Relationship Type="http://schemas.openxmlformats.org/officeDocument/2006/relationships/slide" Target="/ppt/slides/slide3.xml" Id="R480c6fc8e3374d66" /><Relationship Type="http://schemas.openxmlformats.org/officeDocument/2006/relationships/slide" Target="/ppt/slides/slide4.xml" Id="R7b5cea0a05024e8a" /><Relationship Type="http://schemas.openxmlformats.org/officeDocument/2006/relationships/slide" Target="/ppt/slides/slide5.xml" Id="R627175f1ca514a01" /><Relationship Type="http://schemas.openxmlformats.org/officeDocument/2006/relationships/slide" Target="/ppt/slides/slide6.xml" Id="Rf6bed8eca36f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aa72eb628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59478fa4044b1" /><Relationship Type="http://schemas.openxmlformats.org/officeDocument/2006/relationships/theme" Target="/ppt/slideMasters/theme/theme1.xml" Id="R33733bca9576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59478fa40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f78b0796c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f7187bb0f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7d3cb419347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be5a8adea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6fa3468c8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5f8217c7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VERDANDI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VERDANDI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OKKENHAUG INA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986 136 932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VERDANDI AS</a:t>
            </a:r>
          </a:p>
        </p:txBody>
      </p:sp>
    </p:spTree>
  </p:cSld>
  <p:clrMapOvr>
    <a:masterClrMapping xmlns:a="http://schemas.openxmlformats.org/drawingml/2006/main"/>
  </p:clrMapOvr>
</p:sld>
</file>