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0c70617f741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3f9b533efc451f"/>
  </p:sldMasterIdLst>
  <p:sldIdLst>
    <p:sldId xmlns:r="http://schemas.openxmlformats.org/officeDocument/2006/relationships" id="256" r:id="R52ae559b764f41ed"/>
    <p:sldId xmlns:r="http://schemas.openxmlformats.org/officeDocument/2006/relationships" id="257" r:id="Rf647508c92724db3"/>
    <p:sldId xmlns:r="http://schemas.openxmlformats.org/officeDocument/2006/relationships" id="258" r:id="R6c9af2338c374354"/>
    <p:sldId xmlns:r="http://schemas.openxmlformats.org/officeDocument/2006/relationships" id="259" r:id="R7486c56e0bf14e81"/>
    <p:sldId xmlns:r="http://schemas.openxmlformats.org/officeDocument/2006/relationships" id="260" r:id="R78b882dcc31b4403"/>
    <p:sldId xmlns:r="http://schemas.openxmlformats.org/officeDocument/2006/relationships" id="261" r:id="R276f1bdf4f8340a9"/>
    <p:sldId xmlns:r="http://schemas.openxmlformats.org/officeDocument/2006/relationships" id="262" r:id="Rafd5c53f270546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3f9b533efc451f" /><Relationship Type="http://schemas.openxmlformats.org/officeDocument/2006/relationships/slide" Target="/ppt/slides/slide1.xml" Id="R52ae559b764f41ed" /><Relationship Type="http://schemas.openxmlformats.org/officeDocument/2006/relationships/slide" Target="/ppt/slides/slide2.xml" Id="Rf647508c92724db3" /><Relationship Type="http://schemas.openxmlformats.org/officeDocument/2006/relationships/slide" Target="/ppt/slides/slide3.xml" Id="R6c9af2338c374354" /><Relationship Type="http://schemas.openxmlformats.org/officeDocument/2006/relationships/slide" Target="/ppt/slides/slide4.xml" Id="R7486c56e0bf14e81" /><Relationship Type="http://schemas.openxmlformats.org/officeDocument/2006/relationships/slide" Target="/ppt/slides/slide5.xml" Id="R78b882dcc31b4403" /><Relationship Type="http://schemas.openxmlformats.org/officeDocument/2006/relationships/slide" Target="/ppt/slides/slide6.xml" Id="R276f1bdf4f8340a9" /><Relationship Type="http://schemas.openxmlformats.org/officeDocument/2006/relationships/slide" Target="/ppt/slides/slide7.xml" Id="Rafd5c53f270546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d23a8f933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f4e2d32844a7c" /><Relationship Type="http://schemas.openxmlformats.org/officeDocument/2006/relationships/theme" Target="/ppt/slideMasters/theme/theme1.xml" Id="R64729c2ee3b4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f4e2d3284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96f003654c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d13a0b12a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907114d2c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6cfec0cc0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76d398570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3aff9460b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a900ba1e4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SF-EIENDOM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SF-EIENDOM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−4 242 713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34 808 586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986 139 540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SF-EIENDOM AS</a:t>
            </a:r>
          </a:p>
        </p:txBody>
      </p:sp>
    </p:spTree>
  </p:cSld>
  <p:clrMapOvr>
    <a:masterClrMapping xmlns:a="http://schemas.openxmlformats.org/drawingml/2006/main"/>
  </p:clrMapOvr>
</p:sld>
</file>