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75892170dc4d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c1e8b7db1f4c33"/>
  </p:sldMasterIdLst>
  <p:sldIdLst>
    <p:sldId xmlns:r="http://schemas.openxmlformats.org/officeDocument/2006/relationships" id="256" r:id="R70d59df920ca43d7"/>
    <p:sldId xmlns:r="http://schemas.openxmlformats.org/officeDocument/2006/relationships" id="257" r:id="R690f26a3213443f3"/>
    <p:sldId xmlns:r="http://schemas.openxmlformats.org/officeDocument/2006/relationships" id="258" r:id="R8098285d51ac45da"/>
    <p:sldId xmlns:r="http://schemas.openxmlformats.org/officeDocument/2006/relationships" id="259" r:id="Rbaa45bf0bddb4cf0"/>
    <p:sldId xmlns:r="http://schemas.openxmlformats.org/officeDocument/2006/relationships" id="260" r:id="R3c833b14a57649d5"/>
    <p:sldId xmlns:r="http://schemas.openxmlformats.org/officeDocument/2006/relationships" id="261" r:id="Rb39edc37c73743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c1e8b7db1f4c33" /><Relationship Type="http://schemas.openxmlformats.org/officeDocument/2006/relationships/slide" Target="/ppt/slides/slide1.xml" Id="R70d59df920ca43d7" /><Relationship Type="http://schemas.openxmlformats.org/officeDocument/2006/relationships/slide" Target="/ppt/slides/slide2.xml" Id="R690f26a3213443f3" /><Relationship Type="http://schemas.openxmlformats.org/officeDocument/2006/relationships/slide" Target="/ppt/slides/slide3.xml" Id="R8098285d51ac45da" /><Relationship Type="http://schemas.openxmlformats.org/officeDocument/2006/relationships/slide" Target="/ppt/slides/slide4.xml" Id="Rbaa45bf0bddb4cf0" /><Relationship Type="http://schemas.openxmlformats.org/officeDocument/2006/relationships/slide" Target="/ppt/slides/slide5.xml" Id="R3c833b14a57649d5" /><Relationship Type="http://schemas.openxmlformats.org/officeDocument/2006/relationships/slide" Target="/ppt/slides/slide6.xml" Id="Rb39edc37c73743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c45cd8dcaf44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118c3457f47ae" /><Relationship Type="http://schemas.openxmlformats.org/officeDocument/2006/relationships/theme" Target="/ppt/slideMasters/theme/theme1.xml" Id="Ra1d036baa2034c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4118c3457f47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b3cb3daba43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970eea35743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612cafb984e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2e9940c8741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2f20a609347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a9f47e3e045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BOLIG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BOLIG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BOLIG PROSJEKT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BOLIG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BOLIG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BOLIG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BARSTAD BJØRN NILSEN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WESTPLAN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BOLIG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986 139 664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BOLIG PROSJEKT AS</a:t>
            </a:r>
          </a:p>
        </p:txBody>
      </p:sp>
    </p:spTree>
  </p:cSld>
  <p:clrMapOvr>
    <a:masterClrMapping xmlns:a="http://schemas.openxmlformats.org/drawingml/2006/main"/>
  </p:clrMapOvr>
</p:sld>
</file>