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76a01f3c7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bd167fa984137"/>
  </p:sldMasterIdLst>
  <p:sldIdLst>
    <p:sldId xmlns:r="http://schemas.openxmlformats.org/officeDocument/2006/relationships" id="256" r:id="Raaa4c72ee86945ce"/>
    <p:sldId xmlns:r="http://schemas.openxmlformats.org/officeDocument/2006/relationships" id="257" r:id="R067f0a0240214887"/>
    <p:sldId xmlns:r="http://schemas.openxmlformats.org/officeDocument/2006/relationships" id="258" r:id="R3151ee95faac46c7"/>
    <p:sldId xmlns:r="http://schemas.openxmlformats.org/officeDocument/2006/relationships" id="259" r:id="Rcaabcaaf66834f21"/>
    <p:sldId xmlns:r="http://schemas.openxmlformats.org/officeDocument/2006/relationships" id="260" r:id="Ra1b5ae48b96a4662"/>
    <p:sldId xmlns:r="http://schemas.openxmlformats.org/officeDocument/2006/relationships" id="261" r:id="Rc4b210dfff3d426c"/>
    <p:sldId xmlns:r="http://schemas.openxmlformats.org/officeDocument/2006/relationships" id="262" r:id="R79eb75233bd542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bd167fa984137" /><Relationship Type="http://schemas.openxmlformats.org/officeDocument/2006/relationships/slide" Target="/ppt/slides/slide1.xml" Id="Raaa4c72ee86945ce" /><Relationship Type="http://schemas.openxmlformats.org/officeDocument/2006/relationships/slide" Target="/ppt/slides/slide2.xml" Id="R067f0a0240214887" /><Relationship Type="http://schemas.openxmlformats.org/officeDocument/2006/relationships/slide" Target="/ppt/slides/slide3.xml" Id="R3151ee95faac46c7" /><Relationship Type="http://schemas.openxmlformats.org/officeDocument/2006/relationships/slide" Target="/ppt/slides/slide4.xml" Id="Rcaabcaaf66834f21" /><Relationship Type="http://schemas.openxmlformats.org/officeDocument/2006/relationships/slide" Target="/ppt/slides/slide5.xml" Id="Ra1b5ae48b96a4662" /><Relationship Type="http://schemas.openxmlformats.org/officeDocument/2006/relationships/slide" Target="/ppt/slides/slide6.xml" Id="Rc4b210dfff3d426c" /><Relationship Type="http://schemas.openxmlformats.org/officeDocument/2006/relationships/slide" Target="/ppt/slides/slide7.xml" Id="R79eb75233bd542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a12622cb94d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61c9d82643e6" /><Relationship Type="http://schemas.openxmlformats.org/officeDocument/2006/relationships/theme" Target="/ppt/slideMasters/theme/theme1.xml" Id="R99886ad444c947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e61c9d826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0e3053c1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3cd2dbb1540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9ba5883ad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04881674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fc08d5a884f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8bb4421dd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e954acf1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PROCONA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21 365 993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23 236 827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GULBRANDSEN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Finstadrabben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98 98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986 144 501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PROCONA AS</a:t>
            </a:r>
          </a:p>
        </p:txBody>
      </p:sp>
    </p:spTree>
  </p:cSld>
  <p:clrMapOvr>
    <a:masterClrMapping xmlns:a="http://schemas.openxmlformats.org/drawingml/2006/main"/>
  </p:clrMapOvr>
</p:sld>
</file>