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82ff08689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c186006fb4503"/>
  </p:sldMasterIdLst>
  <p:sldIdLst>
    <p:sldId xmlns:r="http://schemas.openxmlformats.org/officeDocument/2006/relationships" id="256" r:id="R4796b4d5dd254d13"/>
    <p:sldId xmlns:r="http://schemas.openxmlformats.org/officeDocument/2006/relationships" id="257" r:id="R5d21d11c3a5b4ab9"/>
    <p:sldId xmlns:r="http://schemas.openxmlformats.org/officeDocument/2006/relationships" id="258" r:id="Rb2a4bc1d905a48a3"/>
    <p:sldId xmlns:r="http://schemas.openxmlformats.org/officeDocument/2006/relationships" id="259" r:id="Rf54dfc00268f4abc"/>
    <p:sldId xmlns:r="http://schemas.openxmlformats.org/officeDocument/2006/relationships" id="260" r:id="R54e97e74ee3a456d"/>
    <p:sldId xmlns:r="http://schemas.openxmlformats.org/officeDocument/2006/relationships" id="261" r:id="R41d1fd6cb83c4679"/>
    <p:sldId xmlns:r="http://schemas.openxmlformats.org/officeDocument/2006/relationships" id="262" r:id="Rc7daf7fba8d3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c186006fb4503" /><Relationship Type="http://schemas.openxmlformats.org/officeDocument/2006/relationships/slide" Target="/ppt/slides/slide1.xml" Id="R4796b4d5dd254d13" /><Relationship Type="http://schemas.openxmlformats.org/officeDocument/2006/relationships/slide" Target="/ppt/slides/slide2.xml" Id="R5d21d11c3a5b4ab9" /><Relationship Type="http://schemas.openxmlformats.org/officeDocument/2006/relationships/slide" Target="/ppt/slides/slide3.xml" Id="Rb2a4bc1d905a48a3" /><Relationship Type="http://schemas.openxmlformats.org/officeDocument/2006/relationships/slide" Target="/ppt/slides/slide4.xml" Id="Rf54dfc00268f4abc" /><Relationship Type="http://schemas.openxmlformats.org/officeDocument/2006/relationships/slide" Target="/ppt/slides/slide5.xml" Id="R54e97e74ee3a456d" /><Relationship Type="http://schemas.openxmlformats.org/officeDocument/2006/relationships/slide" Target="/ppt/slides/slide6.xml" Id="R41d1fd6cb83c4679" /><Relationship Type="http://schemas.openxmlformats.org/officeDocument/2006/relationships/slide" Target="/ppt/slides/slide7.xml" Id="Rc7daf7fba8d3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f2cf5fe2e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1f9428604f5d" /><Relationship Type="http://schemas.openxmlformats.org/officeDocument/2006/relationships/theme" Target="/ppt/slideMasters/theme/theme1.xml" Id="R9853b899435d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01f942860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f2cc03d3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ebe1eec2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4f045b74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671897b0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b5b02d09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253710644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97fb3366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HATTFJELLDAL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 REGNSKAPSKONTOR AS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4 886 365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2 058 900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BRENNBAKK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BRENNBAKK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Hattfjelldalsvollen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8692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986 151 818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REGNSKAPSKONTOR AS</a:t>
            </a:r>
          </a:p>
        </p:txBody>
      </p:sp>
    </p:spTree>
  </p:cSld>
  <p:clrMapOvr>
    <a:masterClrMapping xmlns:a="http://schemas.openxmlformats.org/drawingml/2006/main"/>
  </p:clrMapOvr>
</p:sld>
</file>