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f6df0c3f9f47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968b2a8e5f4b68"/>
  </p:sldMasterIdLst>
  <p:sldIdLst>
    <p:sldId xmlns:r="http://schemas.openxmlformats.org/officeDocument/2006/relationships" id="256" r:id="Rda4c3e5112c94c71"/>
    <p:sldId xmlns:r="http://schemas.openxmlformats.org/officeDocument/2006/relationships" id="257" r:id="R7b9bc901442b458c"/>
    <p:sldId xmlns:r="http://schemas.openxmlformats.org/officeDocument/2006/relationships" id="258" r:id="R7642222f0f054541"/>
    <p:sldId xmlns:r="http://schemas.openxmlformats.org/officeDocument/2006/relationships" id="259" r:id="Rf9c16404462245ed"/>
    <p:sldId xmlns:r="http://schemas.openxmlformats.org/officeDocument/2006/relationships" id="260" r:id="R090023fc327e4c88"/>
    <p:sldId xmlns:r="http://schemas.openxmlformats.org/officeDocument/2006/relationships" id="261" r:id="R64140ab568f64b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968b2a8e5f4b68" /><Relationship Type="http://schemas.openxmlformats.org/officeDocument/2006/relationships/slide" Target="/ppt/slides/slide1.xml" Id="Rda4c3e5112c94c71" /><Relationship Type="http://schemas.openxmlformats.org/officeDocument/2006/relationships/slide" Target="/ppt/slides/slide2.xml" Id="R7b9bc901442b458c" /><Relationship Type="http://schemas.openxmlformats.org/officeDocument/2006/relationships/slide" Target="/ppt/slides/slide3.xml" Id="R7642222f0f054541" /><Relationship Type="http://schemas.openxmlformats.org/officeDocument/2006/relationships/slide" Target="/ppt/slides/slide4.xml" Id="Rf9c16404462245ed" /><Relationship Type="http://schemas.openxmlformats.org/officeDocument/2006/relationships/slide" Target="/ppt/slides/slide5.xml" Id="R090023fc327e4c88" /><Relationship Type="http://schemas.openxmlformats.org/officeDocument/2006/relationships/slide" Target="/ppt/slides/slide6.xml" Id="R64140ab568f64b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5905a4e64740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e17de20c246da" /><Relationship Type="http://schemas.openxmlformats.org/officeDocument/2006/relationships/theme" Target="/ppt/slideMasters/theme/theme1.xml" Id="Rf23d7e71349447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8e17de20c246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0b3e4c3c84b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09d2776b645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4866d191f40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1ebe29e464c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b8101e93d42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4fb889af74b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KRISPEN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ROBUST 1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986 156 313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KRISPEN AS</a:t>
            </a:r>
          </a:p>
        </p:txBody>
      </p:sp>
    </p:spTree>
  </p:cSld>
  <p:clrMapOvr>
    <a:masterClrMapping xmlns:a="http://schemas.openxmlformats.org/drawingml/2006/main"/>
  </p:clrMapOvr>
</p:sld>
</file>