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ee03040af349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0d61c1011749fc"/>
  </p:sldMasterIdLst>
  <p:sldIdLst>
    <p:sldId xmlns:r="http://schemas.openxmlformats.org/officeDocument/2006/relationships" id="256" r:id="Rcd0c204c08e14a44"/>
    <p:sldId xmlns:r="http://schemas.openxmlformats.org/officeDocument/2006/relationships" id="257" r:id="R62034d9228c441fb"/>
    <p:sldId xmlns:r="http://schemas.openxmlformats.org/officeDocument/2006/relationships" id="258" r:id="R88367458b48e44ce"/>
    <p:sldId xmlns:r="http://schemas.openxmlformats.org/officeDocument/2006/relationships" id="259" r:id="R4e023a9bee15498f"/>
    <p:sldId xmlns:r="http://schemas.openxmlformats.org/officeDocument/2006/relationships" id="260" r:id="Re5da9a5be1df43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d61c1011749fc" /><Relationship Type="http://schemas.openxmlformats.org/officeDocument/2006/relationships/slide" Target="/ppt/slides/slide1.xml" Id="Rcd0c204c08e14a44" /><Relationship Type="http://schemas.openxmlformats.org/officeDocument/2006/relationships/slide" Target="/ppt/slides/slide2.xml" Id="R62034d9228c441fb" /><Relationship Type="http://schemas.openxmlformats.org/officeDocument/2006/relationships/slide" Target="/ppt/slides/slide3.xml" Id="R88367458b48e44ce" /><Relationship Type="http://schemas.openxmlformats.org/officeDocument/2006/relationships/slide" Target="/ppt/slides/slide4.xml" Id="R4e023a9bee15498f" /><Relationship Type="http://schemas.openxmlformats.org/officeDocument/2006/relationships/slide" Target="/ppt/slides/slide5.xml" Id="Re5da9a5be1df43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d798d9ce0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0ff7a5fde4530" /><Relationship Type="http://schemas.openxmlformats.org/officeDocument/2006/relationships/theme" Target="/ppt/slideMasters/theme/theme1.xml" Id="Rc5030cc21abe4d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0ff7a5fde45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ff0a15af8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b02da71764b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8572467ff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36e7808d94e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ba31abb3441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