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f94ab38dba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7be6cc76347a9"/>
  </p:sldMasterIdLst>
  <p:sldIdLst>
    <p:sldId xmlns:r="http://schemas.openxmlformats.org/officeDocument/2006/relationships" id="256" r:id="R345b5d0b2c6c4770"/>
    <p:sldId xmlns:r="http://schemas.openxmlformats.org/officeDocument/2006/relationships" id="257" r:id="R277d2d009f444ef2"/>
    <p:sldId xmlns:r="http://schemas.openxmlformats.org/officeDocument/2006/relationships" id="258" r:id="R6c7fd4177a25417c"/>
    <p:sldId xmlns:r="http://schemas.openxmlformats.org/officeDocument/2006/relationships" id="259" r:id="R31b32294b43e424a"/>
    <p:sldId xmlns:r="http://schemas.openxmlformats.org/officeDocument/2006/relationships" id="260" r:id="R9fffcde2a8aa4ce1"/>
    <p:sldId xmlns:r="http://schemas.openxmlformats.org/officeDocument/2006/relationships" id="261" r:id="R810a9f5644e441a2"/>
    <p:sldId xmlns:r="http://schemas.openxmlformats.org/officeDocument/2006/relationships" id="262" r:id="Rfd22fd033a8c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7be6cc76347a9" /><Relationship Type="http://schemas.openxmlformats.org/officeDocument/2006/relationships/slide" Target="/ppt/slides/slide1.xml" Id="R345b5d0b2c6c4770" /><Relationship Type="http://schemas.openxmlformats.org/officeDocument/2006/relationships/slide" Target="/ppt/slides/slide2.xml" Id="R277d2d009f444ef2" /><Relationship Type="http://schemas.openxmlformats.org/officeDocument/2006/relationships/slide" Target="/ppt/slides/slide3.xml" Id="R6c7fd4177a25417c" /><Relationship Type="http://schemas.openxmlformats.org/officeDocument/2006/relationships/slide" Target="/ppt/slides/slide4.xml" Id="R31b32294b43e424a" /><Relationship Type="http://schemas.openxmlformats.org/officeDocument/2006/relationships/slide" Target="/ppt/slides/slide5.xml" Id="R9fffcde2a8aa4ce1" /><Relationship Type="http://schemas.openxmlformats.org/officeDocument/2006/relationships/slide" Target="/ppt/slides/slide6.xml" Id="R810a9f5644e441a2" /><Relationship Type="http://schemas.openxmlformats.org/officeDocument/2006/relationships/slide" Target="/ppt/slides/slide7.xml" Id="Rfd22fd033a8c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0123f600e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c113bc6a465e" /><Relationship Type="http://schemas.openxmlformats.org/officeDocument/2006/relationships/theme" Target="/ppt/slideMasters/theme/theme1.xml" Id="R8e86f40ea0bf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5c113bc6a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17283224b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6fa646e14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83eacaf0e42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878ed1ff45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d3f40c41d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6ca778c2f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86bf87063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