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94e3f95730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2f59ecc231423d"/>
  </p:sldMasterIdLst>
  <p:sldIdLst>
    <p:sldId xmlns:r="http://schemas.openxmlformats.org/officeDocument/2006/relationships" id="256" r:id="R855ab0ef339f4d50"/>
    <p:sldId xmlns:r="http://schemas.openxmlformats.org/officeDocument/2006/relationships" id="257" r:id="R021c10d6c51f4ece"/>
    <p:sldId xmlns:r="http://schemas.openxmlformats.org/officeDocument/2006/relationships" id="258" r:id="R60710dd72e0844f9"/>
    <p:sldId xmlns:r="http://schemas.openxmlformats.org/officeDocument/2006/relationships" id="259" r:id="R525a4747df2f4711"/>
    <p:sldId xmlns:r="http://schemas.openxmlformats.org/officeDocument/2006/relationships" id="260" r:id="Ra360e20cffa84060"/>
    <p:sldId xmlns:r="http://schemas.openxmlformats.org/officeDocument/2006/relationships" id="261" r:id="Rfa653660a8a94059"/>
    <p:sldId xmlns:r="http://schemas.openxmlformats.org/officeDocument/2006/relationships" id="262" r:id="R62c8cdcff43e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f59ecc231423d" /><Relationship Type="http://schemas.openxmlformats.org/officeDocument/2006/relationships/slide" Target="/ppt/slides/slide1.xml" Id="R855ab0ef339f4d50" /><Relationship Type="http://schemas.openxmlformats.org/officeDocument/2006/relationships/slide" Target="/ppt/slides/slide2.xml" Id="R021c10d6c51f4ece" /><Relationship Type="http://schemas.openxmlformats.org/officeDocument/2006/relationships/slide" Target="/ppt/slides/slide3.xml" Id="R60710dd72e0844f9" /><Relationship Type="http://schemas.openxmlformats.org/officeDocument/2006/relationships/slide" Target="/ppt/slides/slide4.xml" Id="R525a4747df2f4711" /><Relationship Type="http://schemas.openxmlformats.org/officeDocument/2006/relationships/slide" Target="/ppt/slides/slide5.xml" Id="Ra360e20cffa84060" /><Relationship Type="http://schemas.openxmlformats.org/officeDocument/2006/relationships/slide" Target="/ppt/slides/slide6.xml" Id="Rfa653660a8a94059" /><Relationship Type="http://schemas.openxmlformats.org/officeDocument/2006/relationships/slide" Target="/ppt/slides/slide7.xml" Id="R62c8cdcff43e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27172b087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b607fe0b7440e" /><Relationship Type="http://schemas.openxmlformats.org/officeDocument/2006/relationships/theme" Target="/ppt/slideMasters/theme/theme1.xml" Id="R4b007c685184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b607fe0b7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92ac86aff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57dd4a128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9ae1aed1e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0913db756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06a1742d4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ae1c945cb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a6fa113284f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TEGL &amp; GRANITT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 &amp; GRANITT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27 989 029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8 569 134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20 912 418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KIRKESUND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986 166 262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TEGL &amp; GRANITT AS</a:t>
            </a:r>
          </a:p>
        </p:txBody>
      </p:sp>
    </p:spTree>
  </p:cSld>
  <p:clrMapOvr>
    <a:masterClrMapping xmlns:a="http://schemas.openxmlformats.org/drawingml/2006/main"/>
  </p:clrMapOvr>
</p:sld>
</file>