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e28e1418343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7f106d2be4f3a"/>
  </p:sldMasterIdLst>
  <p:sldIdLst>
    <p:sldId xmlns:r="http://schemas.openxmlformats.org/officeDocument/2006/relationships" id="256" r:id="R6192e0b0dcf84fb0"/>
    <p:sldId xmlns:r="http://schemas.openxmlformats.org/officeDocument/2006/relationships" id="257" r:id="Rc1e694d8168a4872"/>
    <p:sldId xmlns:r="http://schemas.openxmlformats.org/officeDocument/2006/relationships" id="258" r:id="R12f409e9ba7644ef"/>
    <p:sldId xmlns:r="http://schemas.openxmlformats.org/officeDocument/2006/relationships" id="259" r:id="R3732c7a0d5ba466c"/>
    <p:sldId xmlns:r="http://schemas.openxmlformats.org/officeDocument/2006/relationships" id="260" r:id="R38cf0e2c32ad466d"/>
    <p:sldId xmlns:r="http://schemas.openxmlformats.org/officeDocument/2006/relationships" id="261" r:id="R71b87e50f05d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7f106d2be4f3a" /><Relationship Type="http://schemas.openxmlformats.org/officeDocument/2006/relationships/slide" Target="/ppt/slides/slide1.xml" Id="R6192e0b0dcf84fb0" /><Relationship Type="http://schemas.openxmlformats.org/officeDocument/2006/relationships/slide" Target="/ppt/slides/slide2.xml" Id="Rc1e694d8168a4872" /><Relationship Type="http://schemas.openxmlformats.org/officeDocument/2006/relationships/slide" Target="/ppt/slides/slide3.xml" Id="R12f409e9ba7644ef" /><Relationship Type="http://schemas.openxmlformats.org/officeDocument/2006/relationships/slide" Target="/ppt/slides/slide4.xml" Id="R3732c7a0d5ba466c" /><Relationship Type="http://schemas.openxmlformats.org/officeDocument/2006/relationships/slide" Target="/ppt/slides/slide5.xml" Id="R38cf0e2c32ad466d" /><Relationship Type="http://schemas.openxmlformats.org/officeDocument/2006/relationships/slide" Target="/ppt/slides/slide6.xml" Id="R71b87e50f05d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579eade1c4f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119cbd9404b66" /><Relationship Type="http://schemas.openxmlformats.org/officeDocument/2006/relationships/theme" Target="/ppt/slideMasters/theme/theme1.xml" Id="Rec80220d440e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119cbd9404b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9f7272c6447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bdc4e50b2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d60ce777a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25c99a9d3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885df4e6649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93ff0e9c0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 GARDEN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GARDEN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ROYAL GARDEN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GARDEN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GARDEN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GARDEN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HOTELLINVEST AS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HEGLUND HOLDING AS  –  37,5 %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GARDEN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986 182 721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GARDEN INVEST AS</a:t>
            </a:r>
          </a:p>
        </p:txBody>
      </p:sp>
    </p:spTree>
  </p:cSld>
  <p:clrMapOvr>
    <a:masterClrMapping xmlns:a="http://schemas.openxmlformats.org/drawingml/2006/main"/>
  </p:clrMapOvr>
</p:sld>
</file>