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c965e48cc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6eaed190f4842"/>
  </p:sldMasterIdLst>
  <p:sldIdLst>
    <p:sldId xmlns:r="http://schemas.openxmlformats.org/officeDocument/2006/relationships" id="256" r:id="Re30596bbc03d4a18"/>
    <p:sldId xmlns:r="http://schemas.openxmlformats.org/officeDocument/2006/relationships" id="257" r:id="R69c47b1e3b184536"/>
    <p:sldId xmlns:r="http://schemas.openxmlformats.org/officeDocument/2006/relationships" id="258" r:id="Rc06800d9a2004c83"/>
    <p:sldId xmlns:r="http://schemas.openxmlformats.org/officeDocument/2006/relationships" id="259" r:id="Rd71d64527ea34047"/>
    <p:sldId xmlns:r="http://schemas.openxmlformats.org/officeDocument/2006/relationships" id="260" r:id="R1ab1d59e1836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6eaed190f4842" /><Relationship Type="http://schemas.openxmlformats.org/officeDocument/2006/relationships/slide" Target="/ppt/slides/slide1.xml" Id="Re30596bbc03d4a18" /><Relationship Type="http://schemas.openxmlformats.org/officeDocument/2006/relationships/slide" Target="/ppt/slides/slide2.xml" Id="R69c47b1e3b184536" /><Relationship Type="http://schemas.openxmlformats.org/officeDocument/2006/relationships/slide" Target="/ppt/slides/slide3.xml" Id="Rc06800d9a2004c83" /><Relationship Type="http://schemas.openxmlformats.org/officeDocument/2006/relationships/slide" Target="/ppt/slides/slide4.xml" Id="Rd71d64527ea34047" /><Relationship Type="http://schemas.openxmlformats.org/officeDocument/2006/relationships/slide" Target="/ppt/slides/slide5.xml" Id="R1ab1d59e1836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bd00dff05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556f9dbf43eb" /><Relationship Type="http://schemas.openxmlformats.org/officeDocument/2006/relationships/theme" Target="/ppt/slideMasters/theme/theme1.xml" Id="R8cc6fb601180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b556f9dbf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a32e5357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0d493932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1bbaafa1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93fe02780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a7835808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STATENS SIVILRETTSFORVALTNING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STATENS SIVILRETTSFORVALTNING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13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post@sivilrett.no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www.sivilrett.no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