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62711eeea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773153def4585"/>
  </p:sldMasterIdLst>
  <p:sldIdLst>
    <p:sldId xmlns:r="http://schemas.openxmlformats.org/officeDocument/2006/relationships" id="256" r:id="R2d51c7e07a474b77"/>
    <p:sldId xmlns:r="http://schemas.openxmlformats.org/officeDocument/2006/relationships" id="257" r:id="Red1184a023b74d6c"/>
    <p:sldId xmlns:r="http://schemas.openxmlformats.org/officeDocument/2006/relationships" id="258" r:id="Rebde2c2ee59b4f48"/>
    <p:sldId xmlns:r="http://schemas.openxmlformats.org/officeDocument/2006/relationships" id="259" r:id="R84f0bc1786414f0f"/>
    <p:sldId xmlns:r="http://schemas.openxmlformats.org/officeDocument/2006/relationships" id="260" r:id="Ref45694d3ae842e1"/>
    <p:sldId xmlns:r="http://schemas.openxmlformats.org/officeDocument/2006/relationships" id="261" r:id="R5f23da5dfb554fc3"/>
    <p:sldId xmlns:r="http://schemas.openxmlformats.org/officeDocument/2006/relationships" id="262" r:id="R46c7a2f954ea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773153def4585" /><Relationship Type="http://schemas.openxmlformats.org/officeDocument/2006/relationships/slide" Target="/ppt/slides/slide1.xml" Id="R2d51c7e07a474b77" /><Relationship Type="http://schemas.openxmlformats.org/officeDocument/2006/relationships/slide" Target="/ppt/slides/slide2.xml" Id="Red1184a023b74d6c" /><Relationship Type="http://schemas.openxmlformats.org/officeDocument/2006/relationships/slide" Target="/ppt/slides/slide3.xml" Id="Rebde2c2ee59b4f48" /><Relationship Type="http://schemas.openxmlformats.org/officeDocument/2006/relationships/slide" Target="/ppt/slides/slide4.xml" Id="R84f0bc1786414f0f" /><Relationship Type="http://schemas.openxmlformats.org/officeDocument/2006/relationships/slide" Target="/ppt/slides/slide5.xml" Id="Ref45694d3ae842e1" /><Relationship Type="http://schemas.openxmlformats.org/officeDocument/2006/relationships/slide" Target="/ppt/slides/slide6.xml" Id="R5f23da5dfb554fc3" /><Relationship Type="http://schemas.openxmlformats.org/officeDocument/2006/relationships/slide" Target="/ppt/slides/slide7.xml" Id="R46c7a2f954ea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37fdf9996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8645fd4c427b" /><Relationship Type="http://schemas.openxmlformats.org/officeDocument/2006/relationships/theme" Target="/ppt/slideMasters/theme/theme1.xml" Id="Rc3cc5526d21e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58645fd4c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19b7d3f99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c6ff7b9d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fd31b02e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11175ed2a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ce63a447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d2a39217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eccc36e3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