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629142879d46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33fd3d8a804b1b"/>
  </p:sldMasterIdLst>
  <p:sldIdLst>
    <p:sldId xmlns:r="http://schemas.openxmlformats.org/officeDocument/2006/relationships" id="256" r:id="R0e9276c23dd145ef"/>
    <p:sldId xmlns:r="http://schemas.openxmlformats.org/officeDocument/2006/relationships" id="257" r:id="R2d56ad3b2c3c4606"/>
    <p:sldId xmlns:r="http://schemas.openxmlformats.org/officeDocument/2006/relationships" id="258" r:id="R692b8e458b654c89"/>
    <p:sldId xmlns:r="http://schemas.openxmlformats.org/officeDocument/2006/relationships" id="259" r:id="Rc104745592b94098"/>
    <p:sldId xmlns:r="http://schemas.openxmlformats.org/officeDocument/2006/relationships" id="260" r:id="Re539563b22274e71"/>
    <p:sldId xmlns:r="http://schemas.openxmlformats.org/officeDocument/2006/relationships" id="261" r:id="R539b880ccb1f4e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33fd3d8a804b1b" /><Relationship Type="http://schemas.openxmlformats.org/officeDocument/2006/relationships/slide" Target="/ppt/slides/slide1.xml" Id="R0e9276c23dd145ef" /><Relationship Type="http://schemas.openxmlformats.org/officeDocument/2006/relationships/slide" Target="/ppt/slides/slide2.xml" Id="R2d56ad3b2c3c4606" /><Relationship Type="http://schemas.openxmlformats.org/officeDocument/2006/relationships/slide" Target="/ppt/slides/slide3.xml" Id="R692b8e458b654c89" /><Relationship Type="http://schemas.openxmlformats.org/officeDocument/2006/relationships/slide" Target="/ppt/slides/slide4.xml" Id="Rc104745592b94098" /><Relationship Type="http://schemas.openxmlformats.org/officeDocument/2006/relationships/slide" Target="/ppt/slides/slide5.xml" Id="Re539563b22274e71" /><Relationship Type="http://schemas.openxmlformats.org/officeDocument/2006/relationships/slide" Target="/ppt/slides/slide6.xml" Id="R539b880ccb1f4e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0deede3dc4a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cff45be0b48f8" /><Relationship Type="http://schemas.openxmlformats.org/officeDocument/2006/relationships/theme" Target="/ppt/slideMasters/theme/theme1.xml" Id="Rbd2b63ad6c1146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6cff45be0b48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cf12c9368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2517b38ee40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23228e1564f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8fbe55b7240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c0387c43b41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21e18bb1847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ATMA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73B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61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joker.sinsen@ngbutikk.net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986 195 831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ATMA EIENDOM AS</a:t>
            </a:r>
          </a:p>
        </p:txBody>
      </p:sp>
    </p:spTree>
  </p:cSld>
  <p:clrMapOvr>
    <a:masterClrMapping xmlns:a="http://schemas.openxmlformats.org/drawingml/2006/main"/>
  </p:clrMapOvr>
</p:sld>
</file>