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187aa8802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d5c21c83a47fd"/>
  </p:sldMasterIdLst>
  <p:sldIdLst>
    <p:sldId xmlns:r="http://schemas.openxmlformats.org/officeDocument/2006/relationships" id="256" r:id="Ra7d0048e041b47fe"/>
    <p:sldId xmlns:r="http://schemas.openxmlformats.org/officeDocument/2006/relationships" id="257" r:id="R0e95b52c90f14b07"/>
    <p:sldId xmlns:r="http://schemas.openxmlformats.org/officeDocument/2006/relationships" id="258" r:id="R33dab1ee036f49fc"/>
    <p:sldId xmlns:r="http://schemas.openxmlformats.org/officeDocument/2006/relationships" id="259" r:id="R71a405ff480e4329"/>
    <p:sldId xmlns:r="http://schemas.openxmlformats.org/officeDocument/2006/relationships" id="260" r:id="Rd63df7034e96469c"/>
    <p:sldId xmlns:r="http://schemas.openxmlformats.org/officeDocument/2006/relationships" id="261" r:id="Ref5afb1ea382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d5c21c83a47fd" /><Relationship Type="http://schemas.openxmlformats.org/officeDocument/2006/relationships/slide" Target="/ppt/slides/slide1.xml" Id="Ra7d0048e041b47fe" /><Relationship Type="http://schemas.openxmlformats.org/officeDocument/2006/relationships/slide" Target="/ppt/slides/slide2.xml" Id="R0e95b52c90f14b07" /><Relationship Type="http://schemas.openxmlformats.org/officeDocument/2006/relationships/slide" Target="/ppt/slides/slide3.xml" Id="R33dab1ee036f49fc" /><Relationship Type="http://schemas.openxmlformats.org/officeDocument/2006/relationships/slide" Target="/ppt/slides/slide4.xml" Id="R71a405ff480e4329" /><Relationship Type="http://schemas.openxmlformats.org/officeDocument/2006/relationships/slide" Target="/ppt/slides/slide5.xml" Id="Rd63df7034e96469c" /><Relationship Type="http://schemas.openxmlformats.org/officeDocument/2006/relationships/slide" Target="/ppt/slides/slide6.xml" Id="Ref5afb1ea382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ace4cb790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e836ee4064854" /><Relationship Type="http://schemas.openxmlformats.org/officeDocument/2006/relationships/theme" Target="/ppt/slideMasters/theme/theme1.xml" Id="R4f1677d55179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2e836ee406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16b611d3d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8fafcabf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8c99800e48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da0f14fb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519ce071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95e73608d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GRANHEIM EVEN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GRANHEIM ATLE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986 204 113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DRIFT AS</a:t>
            </a:r>
          </a:p>
        </p:txBody>
      </p:sp>
    </p:spTree>
  </p:cSld>
  <p:clrMapOvr>
    <a:masterClrMapping xmlns:a="http://schemas.openxmlformats.org/drawingml/2006/main"/>
  </p:clrMapOvr>
</p:sld>
</file>