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691a692d6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9629315154065"/>
  </p:sldMasterIdLst>
  <p:sldIdLst>
    <p:sldId xmlns:r="http://schemas.openxmlformats.org/officeDocument/2006/relationships" id="256" r:id="Rc2d647f4f7094d98"/>
    <p:sldId xmlns:r="http://schemas.openxmlformats.org/officeDocument/2006/relationships" id="257" r:id="R610fca664fc743da"/>
    <p:sldId xmlns:r="http://schemas.openxmlformats.org/officeDocument/2006/relationships" id="258" r:id="Rbbfd78cecf474d17"/>
    <p:sldId xmlns:r="http://schemas.openxmlformats.org/officeDocument/2006/relationships" id="259" r:id="Rd74ca122e39046aa"/>
    <p:sldId xmlns:r="http://schemas.openxmlformats.org/officeDocument/2006/relationships" id="260" r:id="R305e47f0658741bb"/>
    <p:sldId xmlns:r="http://schemas.openxmlformats.org/officeDocument/2006/relationships" id="261" r:id="R08e24ea4879c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9629315154065" /><Relationship Type="http://schemas.openxmlformats.org/officeDocument/2006/relationships/slide" Target="/ppt/slides/slide1.xml" Id="Rc2d647f4f7094d98" /><Relationship Type="http://schemas.openxmlformats.org/officeDocument/2006/relationships/slide" Target="/ppt/slides/slide2.xml" Id="R610fca664fc743da" /><Relationship Type="http://schemas.openxmlformats.org/officeDocument/2006/relationships/slide" Target="/ppt/slides/slide3.xml" Id="Rbbfd78cecf474d17" /><Relationship Type="http://schemas.openxmlformats.org/officeDocument/2006/relationships/slide" Target="/ppt/slides/slide4.xml" Id="Rd74ca122e39046aa" /><Relationship Type="http://schemas.openxmlformats.org/officeDocument/2006/relationships/slide" Target="/ppt/slides/slide5.xml" Id="R305e47f0658741bb" /><Relationship Type="http://schemas.openxmlformats.org/officeDocument/2006/relationships/slide" Target="/ppt/slides/slide6.xml" Id="R08e24ea4879c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4a990f7d7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fafc48d74a0e" /><Relationship Type="http://schemas.openxmlformats.org/officeDocument/2006/relationships/theme" Target="/ppt/slideMasters/theme/theme1.xml" Id="Rbfce5ae1580a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efafc48d7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cda0fdda2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bf09a88b6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1af4cd27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b7c20d59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8aa17cf46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48884283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