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d93dd2312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dba820f0343f2"/>
  </p:sldMasterIdLst>
  <p:sldIdLst>
    <p:sldId xmlns:r="http://schemas.openxmlformats.org/officeDocument/2006/relationships" id="256" r:id="R717c9e65370447c7"/>
    <p:sldId xmlns:r="http://schemas.openxmlformats.org/officeDocument/2006/relationships" id="257" r:id="Rd1e45601c63e4c90"/>
    <p:sldId xmlns:r="http://schemas.openxmlformats.org/officeDocument/2006/relationships" id="258" r:id="R63464dde725748f8"/>
    <p:sldId xmlns:r="http://schemas.openxmlformats.org/officeDocument/2006/relationships" id="259" r:id="Re159c9bf0f0f4c85"/>
    <p:sldId xmlns:r="http://schemas.openxmlformats.org/officeDocument/2006/relationships" id="260" r:id="R65e78618ae704312"/>
    <p:sldId xmlns:r="http://schemas.openxmlformats.org/officeDocument/2006/relationships" id="261" r:id="Ra11537a553404c73"/>
    <p:sldId xmlns:r="http://schemas.openxmlformats.org/officeDocument/2006/relationships" id="262" r:id="Rfc72fe4136a4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dba820f0343f2" /><Relationship Type="http://schemas.openxmlformats.org/officeDocument/2006/relationships/slide" Target="/ppt/slides/slide1.xml" Id="R717c9e65370447c7" /><Relationship Type="http://schemas.openxmlformats.org/officeDocument/2006/relationships/slide" Target="/ppt/slides/slide2.xml" Id="Rd1e45601c63e4c90" /><Relationship Type="http://schemas.openxmlformats.org/officeDocument/2006/relationships/slide" Target="/ppt/slides/slide3.xml" Id="R63464dde725748f8" /><Relationship Type="http://schemas.openxmlformats.org/officeDocument/2006/relationships/slide" Target="/ppt/slides/slide4.xml" Id="Re159c9bf0f0f4c85" /><Relationship Type="http://schemas.openxmlformats.org/officeDocument/2006/relationships/slide" Target="/ppt/slides/slide5.xml" Id="R65e78618ae704312" /><Relationship Type="http://schemas.openxmlformats.org/officeDocument/2006/relationships/slide" Target="/ppt/slides/slide6.xml" Id="Ra11537a553404c73" /><Relationship Type="http://schemas.openxmlformats.org/officeDocument/2006/relationships/slide" Target="/ppt/slides/slide7.xml" Id="Rfc72fe4136a4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bffbaa657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05e48eed4115" /><Relationship Type="http://schemas.openxmlformats.org/officeDocument/2006/relationships/theme" Target="/ppt/slideMasters/theme/theme1.xml" Id="R1e34d1173e1d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a05e48eed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92065ef8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797fcfd2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bd5fc898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e87981e7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1b08e092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3b91b36e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61b84075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