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cf83547b1c4d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26efb62164442a"/>
  </p:sldMasterIdLst>
  <p:sldIdLst>
    <p:sldId xmlns:r="http://schemas.openxmlformats.org/officeDocument/2006/relationships" id="256" r:id="R727d8bbb80c84709"/>
    <p:sldId xmlns:r="http://schemas.openxmlformats.org/officeDocument/2006/relationships" id="257" r:id="R2ddef934cb6e418c"/>
    <p:sldId xmlns:r="http://schemas.openxmlformats.org/officeDocument/2006/relationships" id="258" r:id="R483f8653b94342c8"/>
    <p:sldId xmlns:r="http://schemas.openxmlformats.org/officeDocument/2006/relationships" id="259" r:id="R9d3c6c7eee174f4d"/>
    <p:sldId xmlns:r="http://schemas.openxmlformats.org/officeDocument/2006/relationships" id="260" r:id="R80d550c4d9b04ed5"/>
    <p:sldId xmlns:r="http://schemas.openxmlformats.org/officeDocument/2006/relationships" id="261" r:id="R8fe2866de2ae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6efb62164442a" /><Relationship Type="http://schemas.openxmlformats.org/officeDocument/2006/relationships/slide" Target="/ppt/slides/slide1.xml" Id="R727d8bbb80c84709" /><Relationship Type="http://schemas.openxmlformats.org/officeDocument/2006/relationships/slide" Target="/ppt/slides/slide2.xml" Id="R2ddef934cb6e418c" /><Relationship Type="http://schemas.openxmlformats.org/officeDocument/2006/relationships/slide" Target="/ppt/slides/slide3.xml" Id="R483f8653b94342c8" /><Relationship Type="http://schemas.openxmlformats.org/officeDocument/2006/relationships/slide" Target="/ppt/slides/slide4.xml" Id="R9d3c6c7eee174f4d" /><Relationship Type="http://schemas.openxmlformats.org/officeDocument/2006/relationships/slide" Target="/ppt/slides/slide5.xml" Id="R80d550c4d9b04ed5" /><Relationship Type="http://schemas.openxmlformats.org/officeDocument/2006/relationships/slide" Target="/ppt/slides/slide6.xml" Id="R8fe2866de2ae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495034bb140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1a770535749eb" /><Relationship Type="http://schemas.openxmlformats.org/officeDocument/2006/relationships/theme" Target="/ppt/slideMasters/theme/theme1.xml" Id="R47e19aba0e5244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d1a770535749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db372bb884c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ca105822141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53f71df75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7131f907b49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ce112cb2a42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a05a4a5ab49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SKIBOTNTERMINALEN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SKIBOTNTERMINALEN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SKIBOTNTERMINALEN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SKIBOTNTERMINALEN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SKIBOTNTERMINALEN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SKIBOTNTERMINALEN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NORFRA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SKIBOTN SPEDISJON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STORFJORD KOMMUNE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ARNØY LAKS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BJØRNFLATENS FRYSETRANSPORT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BRING FRIGO AS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SKIBOTNTERMINALEN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986 206 213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SKIBOTNTERMINALEN AS</a:t>
            </a:r>
          </a:p>
        </p:txBody>
      </p:sp>
    </p:spTree>
  </p:cSld>
  <p:clrMapOvr>
    <a:masterClrMapping xmlns:a="http://schemas.openxmlformats.org/drawingml/2006/main"/>
  </p:clrMapOvr>
</p:sld>
</file>