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d91103343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dded35693942da"/>
  </p:sldMasterIdLst>
  <p:sldIdLst>
    <p:sldId xmlns:r="http://schemas.openxmlformats.org/officeDocument/2006/relationships" id="256" r:id="R49abd4c6eaa74ebe"/>
    <p:sldId xmlns:r="http://schemas.openxmlformats.org/officeDocument/2006/relationships" id="257" r:id="Rc482a20e83ae4f36"/>
    <p:sldId xmlns:r="http://schemas.openxmlformats.org/officeDocument/2006/relationships" id="258" r:id="Re128a7675ae943a1"/>
    <p:sldId xmlns:r="http://schemas.openxmlformats.org/officeDocument/2006/relationships" id="259" r:id="R7479eae2932c43bd"/>
    <p:sldId xmlns:r="http://schemas.openxmlformats.org/officeDocument/2006/relationships" id="260" r:id="R3925e3cb8e1a435a"/>
    <p:sldId xmlns:r="http://schemas.openxmlformats.org/officeDocument/2006/relationships" id="261" r:id="Ra944d4350e164f02"/>
    <p:sldId xmlns:r="http://schemas.openxmlformats.org/officeDocument/2006/relationships" id="262" r:id="Rf501c22c2f75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dded35693942da" /><Relationship Type="http://schemas.openxmlformats.org/officeDocument/2006/relationships/slide" Target="/ppt/slides/slide1.xml" Id="R49abd4c6eaa74ebe" /><Relationship Type="http://schemas.openxmlformats.org/officeDocument/2006/relationships/slide" Target="/ppt/slides/slide2.xml" Id="Rc482a20e83ae4f36" /><Relationship Type="http://schemas.openxmlformats.org/officeDocument/2006/relationships/slide" Target="/ppt/slides/slide3.xml" Id="Re128a7675ae943a1" /><Relationship Type="http://schemas.openxmlformats.org/officeDocument/2006/relationships/slide" Target="/ppt/slides/slide4.xml" Id="R7479eae2932c43bd" /><Relationship Type="http://schemas.openxmlformats.org/officeDocument/2006/relationships/slide" Target="/ppt/slides/slide5.xml" Id="R3925e3cb8e1a435a" /><Relationship Type="http://schemas.openxmlformats.org/officeDocument/2006/relationships/slide" Target="/ppt/slides/slide6.xml" Id="Ra944d4350e164f02" /><Relationship Type="http://schemas.openxmlformats.org/officeDocument/2006/relationships/slide" Target="/ppt/slides/slide7.xml" Id="Rf501c22c2f75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e93a94669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bcb979cd463c" /><Relationship Type="http://schemas.openxmlformats.org/officeDocument/2006/relationships/theme" Target="/ppt/slideMasters/theme/theme1.xml" Id="R1331c7782ddc49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9bcb979cd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6a1e73e44c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2f659642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9ac1eec7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ef455144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3cdd1815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d6142a03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2643c0f46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ATLANTIC TRADING COMPANY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ATLANTIC TRADING COMPANY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6 420 037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−4 760 905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−4 434 435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149 520 758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149 556 398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SKABO KNUT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SKABO KNUT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986 221 840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ATLANTIC TRADING COMPANY NORWAY AS</a:t>
            </a:r>
          </a:p>
        </p:txBody>
      </p:sp>
    </p:spTree>
  </p:cSld>
  <p:clrMapOvr>
    <a:masterClrMapping xmlns:a="http://schemas.openxmlformats.org/drawingml/2006/main"/>
  </p:clrMapOvr>
</p:sld>
</file>