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d41436bd2445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67382421e8447d"/>
  </p:sldMasterIdLst>
  <p:sldIdLst>
    <p:sldId xmlns:r="http://schemas.openxmlformats.org/officeDocument/2006/relationships" id="256" r:id="Rf15eacac47144213"/>
    <p:sldId xmlns:r="http://schemas.openxmlformats.org/officeDocument/2006/relationships" id="257" r:id="R87553afaf9204f5f"/>
    <p:sldId xmlns:r="http://schemas.openxmlformats.org/officeDocument/2006/relationships" id="258" r:id="Raced3b243db840e5"/>
    <p:sldId xmlns:r="http://schemas.openxmlformats.org/officeDocument/2006/relationships" id="259" r:id="R6ef5f37ab91d4cf7"/>
    <p:sldId xmlns:r="http://schemas.openxmlformats.org/officeDocument/2006/relationships" id="260" r:id="Rc22eb57fa2ab4112"/>
    <p:sldId xmlns:r="http://schemas.openxmlformats.org/officeDocument/2006/relationships" id="261" r:id="R2b4fa0a35df44e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7382421e8447d" /><Relationship Type="http://schemas.openxmlformats.org/officeDocument/2006/relationships/slide" Target="/ppt/slides/slide1.xml" Id="Rf15eacac47144213" /><Relationship Type="http://schemas.openxmlformats.org/officeDocument/2006/relationships/slide" Target="/ppt/slides/slide2.xml" Id="R87553afaf9204f5f" /><Relationship Type="http://schemas.openxmlformats.org/officeDocument/2006/relationships/slide" Target="/ppt/slides/slide3.xml" Id="Raced3b243db840e5" /><Relationship Type="http://schemas.openxmlformats.org/officeDocument/2006/relationships/slide" Target="/ppt/slides/slide4.xml" Id="R6ef5f37ab91d4cf7" /><Relationship Type="http://schemas.openxmlformats.org/officeDocument/2006/relationships/slide" Target="/ppt/slides/slide5.xml" Id="Rc22eb57fa2ab4112" /><Relationship Type="http://schemas.openxmlformats.org/officeDocument/2006/relationships/slide" Target="/ppt/slides/slide6.xml" Id="R2b4fa0a35df44e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e154a87f344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dfe79f9044087" /><Relationship Type="http://schemas.openxmlformats.org/officeDocument/2006/relationships/theme" Target="/ppt/slideMasters/theme/theme1.xml" Id="Red55e14b50d842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dfe79f90440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5dc2317464b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7cab5c1ba40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d5ba28e9346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58e7e7c2e43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ba0c5742a45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2a77b565c47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NICE FRUIT SCANDINAVIA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NICE FRUIT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NICE FRUIT SCANDINAVIA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NICE FRUIT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NICE FRUIT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NICE FRUIT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ÅSTVEIT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NICE FRUIT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986 234 721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NICE FRUIT SCANDINAVIA AS</a:t>
            </a:r>
          </a:p>
        </p:txBody>
      </p:sp>
    </p:spTree>
  </p:cSld>
  <p:clrMapOvr>
    <a:masterClrMapping xmlns:a="http://schemas.openxmlformats.org/drawingml/2006/main"/>
  </p:clrMapOvr>
</p:sld>
</file>