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4b3a26392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a3cf9463c41bf"/>
  </p:sldMasterIdLst>
  <p:sldIdLst>
    <p:sldId xmlns:r="http://schemas.openxmlformats.org/officeDocument/2006/relationships" id="256" r:id="Rddbd31b9ebc04262"/>
    <p:sldId xmlns:r="http://schemas.openxmlformats.org/officeDocument/2006/relationships" id="257" r:id="R2841a472b7014ce3"/>
    <p:sldId xmlns:r="http://schemas.openxmlformats.org/officeDocument/2006/relationships" id="258" r:id="R7338d6939b4d4459"/>
    <p:sldId xmlns:r="http://schemas.openxmlformats.org/officeDocument/2006/relationships" id="259" r:id="R951c082be9364712"/>
    <p:sldId xmlns:r="http://schemas.openxmlformats.org/officeDocument/2006/relationships" id="260" r:id="R5688c923ac6a4a33"/>
    <p:sldId xmlns:r="http://schemas.openxmlformats.org/officeDocument/2006/relationships" id="261" r:id="R080d56ce1c5545cb"/>
    <p:sldId xmlns:r="http://schemas.openxmlformats.org/officeDocument/2006/relationships" id="262" r:id="R3b1569ccfe63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a3cf9463c41bf" /><Relationship Type="http://schemas.openxmlformats.org/officeDocument/2006/relationships/slide" Target="/ppt/slides/slide1.xml" Id="Rddbd31b9ebc04262" /><Relationship Type="http://schemas.openxmlformats.org/officeDocument/2006/relationships/slide" Target="/ppt/slides/slide2.xml" Id="R2841a472b7014ce3" /><Relationship Type="http://schemas.openxmlformats.org/officeDocument/2006/relationships/slide" Target="/ppt/slides/slide3.xml" Id="R7338d6939b4d4459" /><Relationship Type="http://schemas.openxmlformats.org/officeDocument/2006/relationships/slide" Target="/ppt/slides/slide4.xml" Id="R951c082be9364712" /><Relationship Type="http://schemas.openxmlformats.org/officeDocument/2006/relationships/slide" Target="/ppt/slides/slide5.xml" Id="R5688c923ac6a4a33" /><Relationship Type="http://schemas.openxmlformats.org/officeDocument/2006/relationships/slide" Target="/ppt/slides/slide6.xml" Id="R080d56ce1c5545cb" /><Relationship Type="http://schemas.openxmlformats.org/officeDocument/2006/relationships/slide" Target="/ppt/slides/slide7.xml" Id="R3b1569ccfe63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8f738372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231aecea4f57" /><Relationship Type="http://schemas.openxmlformats.org/officeDocument/2006/relationships/theme" Target="/ppt/slideMasters/theme/theme1.xml" Id="R374dc49f0ab8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4231aecea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733b4677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41f3e382a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b03eacb8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c3b19443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bde61c44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749445ee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a338a275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MOBILMOTE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MOBILMOTE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6 660 220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VARGUM AASBØ-SKINDERHAUG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  Elgseter, (tidl. Fredens bolig)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gunnar@sollerudstranda.no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www.mobilmote.no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986 239 030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MOBILMOTE AS</a:t>
            </a:r>
          </a:p>
        </p:txBody>
      </p:sp>
    </p:spTree>
  </p:cSld>
  <p:clrMapOvr>
    <a:masterClrMapping xmlns:a="http://schemas.openxmlformats.org/drawingml/2006/main"/>
  </p:clrMapOvr>
</p:sld>
</file>