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4fa493b5254b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51ce8c1da14b26"/>
  </p:sldMasterIdLst>
  <p:sldIdLst>
    <p:sldId xmlns:r="http://schemas.openxmlformats.org/officeDocument/2006/relationships" id="256" r:id="R9c4be994859044f2"/>
    <p:sldId xmlns:r="http://schemas.openxmlformats.org/officeDocument/2006/relationships" id="257" r:id="Rf45db7def25f4635"/>
    <p:sldId xmlns:r="http://schemas.openxmlformats.org/officeDocument/2006/relationships" id="258" r:id="R786b321c4f1548d0"/>
    <p:sldId xmlns:r="http://schemas.openxmlformats.org/officeDocument/2006/relationships" id="259" r:id="R67460832e6554245"/>
    <p:sldId xmlns:r="http://schemas.openxmlformats.org/officeDocument/2006/relationships" id="260" r:id="R013b99e4c8b640c8"/>
    <p:sldId xmlns:r="http://schemas.openxmlformats.org/officeDocument/2006/relationships" id="261" r:id="Rf7144340774140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51ce8c1da14b26" /><Relationship Type="http://schemas.openxmlformats.org/officeDocument/2006/relationships/slide" Target="/ppt/slides/slide1.xml" Id="R9c4be994859044f2" /><Relationship Type="http://schemas.openxmlformats.org/officeDocument/2006/relationships/slide" Target="/ppt/slides/slide2.xml" Id="Rf45db7def25f4635" /><Relationship Type="http://schemas.openxmlformats.org/officeDocument/2006/relationships/slide" Target="/ppt/slides/slide3.xml" Id="R786b321c4f1548d0" /><Relationship Type="http://schemas.openxmlformats.org/officeDocument/2006/relationships/slide" Target="/ppt/slides/slide4.xml" Id="R67460832e6554245" /><Relationship Type="http://schemas.openxmlformats.org/officeDocument/2006/relationships/slide" Target="/ppt/slides/slide5.xml" Id="R013b99e4c8b640c8" /><Relationship Type="http://schemas.openxmlformats.org/officeDocument/2006/relationships/slide" Target="/ppt/slides/slide6.xml" Id="Rf7144340774140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5e838a10d649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0a93958734b76" /><Relationship Type="http://schemas.openxmlformats.org/officeDocument/2006/relationships/theme" Target="/ppt/slideMasters/theme/theme1.xml" Id="R9d91def0696a414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f0a93958734b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6a8ffd5e541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26da1d1fc544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93c1cc95b4c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ae955c1d74e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431b5758e84b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ea831ecc0e44f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DIREKTORATET FOR FORVALTNING OG ØKONOMISTYRING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Lørenfaret 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79 97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www.dfo.no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986 252 932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DIREKTORATET FOR FORVALTNING OG ØKONOMISTYRING</a:t>
            </a:r>
          </a:p>
        </p:txBody>
      </p:sp>
    </p:spTree>
  </p:cSld>
  <p:clrMapOvr>
    <a:masterClrMapping xmlns:a="http://schemas.openxmlformats.org/drawingml/2006/main"/>
  </p:clrMapOvr>
</p:sld>
</file>