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2bbf16747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464619c7d4a71"/>
  </p:sldMasterIdLst>
  <p:sldIdLst>
    <p:sldId xmlns:r="http://schemas.openxmlformats.org/officeDocument/2006/relationships" id="256" r:id="Rc97a1a5538fd4505"/>
    <p:sldId xmlns:r="http://schemas.openxmlformats.org/officeDocument/2006/relationships" id="257" r:id="Ra186814806524c98"/>
    <p:sldId xmlns:r="http://schemas.openxmlformats.org/officeDocument/2006/relationships" id="258" r:id="R09b899ba6986456b"/>
    <p:sldId xmlns:r="http://schemas.openxmlformats.org/officeDocument/2006/relationships" id="259" r:id="Rf0b4b42f4f6047a4"/>
    <p:sldId xmlns:r="http://schemas.openxmlformats.org/officeDocument/2006/relationships" id="260" r:id="R6576a738842d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464619c7d4a71" /><Relationship Type="http://schemas.openxmlformats.org/officeDocument/2006/relationships/slide" Target="/ppt/slides/slide1.xml" Id="Rc97a1a5538fd4505" /><Relationship Type="http://schemas.openxmlformats.org/officeDocument/2006/relationships/slide" Target="/ppt/slides/slide2.xml" Id="Ra186814806524c98" /><Relationship Type="http://schemas.openxmlformats.org/officeDocument/2006/relationships/slide" Target="/ppt/slides/slide3.xml" Id="R09b899ba6986456b" /><Relationship Type="http://schemas.openxmlformats.org/officeDocument/2006/relationships/slide" Target="/ppt/slides/slide4.xml" Id="Rf0b4b42f4f6047a4" /><Relationship Type="http://schemas.openxmlformats.org/officeDocument/2006/relationships/slide" Target="/ppt/slides/slide5.xml" Id="R6576a738842d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e6e2dc3a2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9032467f468f" /><Relationship Type="http://schemas.openxmlformats.org/officeDocument/2006/relationships/theme" Target="/ppt/slideMasters/theme/theme1.xml" Id="R54bc3d7c992a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39032467f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40860b9f6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175c009a40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bda0c88cb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97b2aa9c9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a64630581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