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496b11e66c41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46088d7dd94c30"/>
  </p:sldMasterIdLst>
  <p:sldIdLst>
    <p:sldId xmlns:r="http://schemas.openxmlformats.org/officeDocument/2006/relationships" id="256" r:id="R57f0ce5cd0c04193"/>
    <p:sldId xmlns:r="http://schemas.openxmlformats.org/officeDocument/2006/relationships" id="257" r:id="R663b4ff4bd6c4cc7"/>
    <p:sldId xmlns:r="http://schemas.openxmlformats.org/officeDocument/2006/relationships" id="258" r:id="Rff248b66d9c84d99"/>
    <p:sldId xmlns:r="http://schemas.openxmlformats.org/officeDocument/2006/relationships" id="259" r:id="Rd055f755ce0848a0"/>
    <p:sldId xmlns:r="http://schemas.openxmlformats.org/officeDocument/2006/relationships" id="260" r:id="Raa401047b7eb4747"/>
    <p:sldId xmlns:r="http://schemas.openxmlformats.org/officeDocument/2006/relationships" id="261" r:id="R64a6c75be38f45a1"/>
    <p:sldId xmlns:r="http://schemas.openxmlformats.org/officeDocument/2006/relationships" id="262" r:id="R3a5e616657ae46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6088d7dd94c30" /><Relationship Type="http://schemas.openxmlformats.org/officeDocument/2006/relationships/slide" Target="/ppt/slides/slide1.xml" Id="R57f0ce5cd0c04193" /><Relationship Type="http://schemas.openxmlformats.org/officeDocument/2006/relationships/slide" Target="/ppt/slides/slide2.xml" Id="R663b4ff4bd6c4cc7" /><Relationship Type="http://schemas.openxmlformats.org/officeDocument/2006/relationships/slide" Target="/ppt/slides/slide3.xml" Id="Rff248b66d9c84d99" /><Relationship Type="http://schemas.openxmlformats.org/officeDocument/2006/relationships/slide" Target="/ppt/slides/slide4.xml" Id="Rd055f755ce0848a0" /><Relationship Type="http://schemas.openxmlformats.org/officeDocument/2006/relationships/slide" Target="/ppt/slides/slide5.xml" Id="Raa401047b7eb4747" /><Relationship Type="http://schemas.openxmlformats.org/officeDocument/2006/relationships/slide" Target="/ppt/slides/slide6.xml" Id="R64a6c75be38f45a1" /><Relationship Type="http://schemas.openxmlformats.org/officeDocument/2006/relationships/slide" Target="/ppt/slides/slide7.xml" Id="R3a5e616657ae46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a159a3d9db4d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2c4e7f88349ce" /><Relationship Type="http://schemas.openxmlformats.org/officeDocument/2006/relationships/theme" Target="/ppt/slideMasters/theme/theme1.xml" Id="Rf3308c3643d94e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72c4e7f88349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de892698348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727c37a59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907e10d184d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3a35e5d13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0907aa371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65d16a69d43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d04c4129043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MONTESSORIFORLAGET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MONTESSORIFORLAGET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MONTESSORIFORLAGET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MONTESSORIFORLAGET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MONTESSORIFORLAGET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MONTESSORIFORLAGET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2 401 913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497 315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994 569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1 968 947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MONTESSORIFORLAGET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LEXOW MARIE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MONTESSORIFORLAGET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986 262 113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MONTESSORIFORLAGET AS</a:t>
            </a:r>
          </a:p>
        </p:txBody>
      </p:sp>
    </p:spTree>
  </p:cSld>
  <p:clrMapOvr>
    <a:masterClrMapping xmlns:a="http://schemas.openxmlformats.org/drawingml/2006/main"/>
  </p:clrMapOvr>
</p:sld>
</file>