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467db43f4944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46210f2dae4ebd"/>
  </p:sldMasterIdLst>
  <p:sldIdLst>
    <p:sldId xmlns:r="http://schemas.openxmlformats.org/officeDocument/2006/relationships" id="256" r:id="Rffb160a95fc04d4e"/>
    <p:sldId xmlns:r="http://schemas.openxmlformats.org/officeDocument/2006/relationships" id="257" r:id="R5897d98f74fb4baa"/>
    <p:sldId xmlns:r="http://schemas.openxmlformats.org/officeDocument/2006/relationships" id="258" r:id="R624a4d778eed4c19"/>
    <p:sldId xmlns:r="http://schemas.openxmlformats.org/officeDocument/2006/relationships" id="259" r:id="R3cf01aed43b84bbb"/>
    <p:sldId xmlns:r="http://schemas.openxmlformats.org/officeDocument/2006/relationships" id="260" r:id="R71c210c966f84964"/>
    <p:sldId xmlns:r="http://schemas.openxmlformats.org/officeDocument/2006/relationships" id="261" r:id="R13e9b1a69b8e4ebb"/>
    <p:sldId xmlns:r="http://schemas.openxmlformats.org/officeDocument/2006/relationships" id="262" r:id="Rc16fa1ddc85f45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46210f2dae4ebd" /><Relationship Type="http://schemas.openxmlformats.org/officeDocument/2006/relationships/slide" Target="/ppt/slides/slide1.xml" Id="Rffb160a95fc04d4e" /><Relationship Type="http://schemas.openxmlformats.org/officeDocument/2006/relationships/slide" Target="/ppt/slides/slide2.xml" Id="R5897d98f74fb4baa" /><Relationship Type="http://schemas.openxmlformats.org/officeDocument/2006/relationships/slide" Target="/ppt/slides/slide3.xml" Id="R624a4d778eed4c19" /><Relationship Type="http://schemas.openxmlformats.org/officeDocument/2006/relationships/slide" Target="/ppt/slides/slide4.xml" Id="R3cf01aed43b84bbb" /><Relationship Type="http://schemas.openxmlformats.org/officeDocument/2006/relationships/slide" Target="/ppt/slides/slide5.xml" Id="R71c210c966f84964" /><Relationship Type="http://schemas.openxmlformats.org/officeDocument/2006/relationships/slide" Target="/ppt/slides/slide6.xml" Id="R13e9b1a69b8e4ebb" /><Relationship Type="http://schemas.openxmlformats.org/officeDocument/2006/relationships/slide" Target="/ppt/slides/slide7.xml" Id="Rc16fa1ddc85f45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595bfe54694e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7ddb6f4c8404b" /><Relationship Type="http://schemas.openxmlformats.org/officeDocument/2006/relationships/theme" Target="/ppt/slideMasters/theme/theme1.xml" Id="R9100be7c157b4a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77ddb6f4c840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4b1e7f2d342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4083a11904d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782ddc43f40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95d495cd646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b30588ce643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2f7c8ac6545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ba037df4c4f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ØKONOMI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32 174 793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1 739 579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857 244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17 256 597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Heimdalsvegen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7080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90 90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post@alpha-as.no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986 270 027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ØKONOMI AS</a:t>
            </a:r>
          </a:p>
        </p:txBody>
      </p:sp>
    </p:spTree>
  </p:cSld>
  <p:clrMapOvr>
    <a:masterClrMapping xmlns:a="http://schemas.openxmlformats.org/drawingml/2006/main"/>
  </p:clrMapOvr>
</p:sld>
</file>